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20" r:id="rId2"/>
    <p:sldId id="355" r:id="rId3"/>
    <p:sldId id="481" r:id="rId4"/>
    <p:sldId id="482" r:id="rId5"/>
    <p:sldId id="402" r:id="rId6"/>
    <p:sldId id="490" r:id="rId7"/>
    <p:sldId id="263" r:id="rId8"/>
    <p:sldId id="487" r:id="rId9"/>
    <p:sldId id="497" r:id="rId10"/>
    <p:sldId id="496" r:id="rId11"/>
    <p:sldId id="418" r:id="rId12"/>
    <p:sldId id="3023" r:id="rId13"/>
    <p:sldId id="261" r:id="rId14"/>
    <p:sldId id="3015" r:id="rId15"/>
    <p:sldId id="3016" r:id="rId16"/>
    <p:sldId id="3017" r:id="rId17"/>
    <p:sldId id="3018" r:id="rId18"/>
    <p:sldId id="3019" r:id="rId19"/>
    <p:sldId id="3020" r:id="rId20"/>
    <p:sldId id="3021" r:id="rId21"/>
    <p:sldId id="3022" r:id="rId22"/>
    <p:sldId id="366" r:id="rId23"/>
    <p:sldId id="488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EDBA"/>
    <a:srgbClr val="FF5050"/>
    <a:srgbClr val="33CC33"/>
    <a:srgbClr val="000000"/>
    <a:srgbClr val="5B9BD5"/>
    <a:srgbClr val="F8CBAD"/>
    <a:srgbClr val="9DC3E6"/>
    <a:srgbClr val="FFD966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62" autoAdjust="0"/>
    <p:restoredTop sz="96667" autoAdjust="0"/>
  </p:normalViewPr>
  <p:slideViewPr>
    <p:cSldViewPr snapToGrid="0">
      <p:cViewPr varScale="1">
        <p:scale>
          <a:sx n="129" d="100"/>
          <a:sy n="129" d="100"/>
        </p:scale>
        <p:origin x="20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CCC22-1EF7-43D0-AEFC-499EEDD1078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2D68A04-5C0D-4DE2-940F-F0B14003BE0D}">
      <dgm:prSet phldrT="[Text]"/>
      <dgm:spPr/>
      <dgm:t>
        <a:bodyPr/>
        <a:lstStyle/>
        <a:p>
          <a:r>
            <a:rPr lang="en-US" dirty="0"/>
            <a:t>Research Works</a:t>
          </a:r>
        </a:p>
      </dgm:t>
    </dgm:pt>
    <dgm:pt modelId="{2B499FCB-5DBD-403D-B7A8-689CB80C4364}" type="parTrans" cxnId="{A4AF0130-C53B-46ED-8202-8044D1262580}">
      <dgm:prSet/>
      <dgm:spPr/>
      <dgm:t>
        <a:bodyPr/>
        <a:lstStyle/>
        <a:p>
          <a:endParaRPr lang="en-US"/>
        </a:p>
      </dgm:t>
    </dgm:pt>
    <dgm:pt modelId="{201381D5-5241-48A5-9BF4-F16AB839ED2F}" type="sibTrans" cxnId="{A4AF0130-C53B-46ED-8202-8044D1262580}">
      <dgm:prSet/>
      <dgm:spPr/>
      <dgm:t>
        <a:bodyPr/>
        <a:lstStyle/>
        <a:p>
          <a:endParaRPr lang="en-US"/>
        </a:p>
      </dgm:t>
    </dgm:pt>
    <dgm:pt modelId="{9084A2D8-0715-443A-BD32-4499940C47E8}">
      <dgm:prSet phldrT="[Text]"/>
      <dgm:spPr/>
      <dgm:t>
        <a:bodyPr/>
        <a:lstStyle/>
        <a:p>
          <a:r>
            <a:rPr lang="en-US" dirty="0"/>
            <a:t> Discover (or commissioned)</a:t>
          </a:r>
        </a:p>
      </dgm:t>
    </dgm:pt>
    <dgm:pt modelId="{4873A741-724C-4F3F-8DBF-C5AC7F74EBB3}" type="parTrans" cxnId="{E7761FE6-8182-487C-BB93-07EBF8E94619}">
      <dgm:prSet/>
      <dgm:spPr/>
      <dgm:t>
        <a:bodyPr/>
        <a:lstStyle/>
        <a:p>
          <a:endParaRPr lang="en-US"/>
        </a:p>
      </dgm:t>
    </dgm:pt>
    <dgm:pt modelId="{4E79A99D-3CCD-4AEB-BCD4-EB8D95FB1F8D}" type="sibTrans" cxnId="{E7761FE6-8182-487C-BB93-07EBF8E94619}">
      <dgm:prSet/>
      <dgm:spPr/>
      <dgm:t>
        <a:bodyPr/>
        <a:lstStyle/>
        <a:p>
          <a:endParaRPr lang="en-US"/>
        </a:p>
      </dgm:t>
    </dgm:pt>
    <dgm:pt modelId="{D36D7651-9D8F-4FEB-B58D-678F97DB4F1A}">
      <dgm:prSet phldrT="[Text]"/>
      <dgm:spPr/>
      <dgm:t>
        <a:bodyPr/>
        <a:lstStyle/>
        <a:p>
          <a:r>
            <a:rPr lang="en-US" dirty="0" err="1"/>
            <a:t>Usecases</a:t>
          </a:r>
          <a:endParaRPr lang="en-US" dirty="0"/>
        </a:p>
      </dgm:t>
    </dgm:pt>
    <dgm:pt modelId="{D4978B55-5F83-484D-9ABC-1910FCE3FAD5}" type="parTrans" cxnId="{56BF5888-9E99-4DDD-BDA9-34D866064995}">
      <dgm:prSet/>
      <dgm:spPr/>
      <dgm:t>
        <a:bodyPr/>
        <a:lstStyle/>
        <a:p>
          <a:endParaRPr lang="en-US"/>
        </a:p>
      </dgm:t>
    </dgm:pt>
    <dgm:pt modelId="{A1EDF79C-3420-4889-B158-C92127ACA0F4}" type="sibTrans" cxnId="{56BF5888-9E99-4DDD-BDA9-34D866064995}">
      <dgm:prSet/>
      <dgm:spPr/>
      <dgm:t>
        <a:bodyPr/>
        <a:lstStyle/>
        <a:p>
          <a:endParaRPr lang="en-US"/>
        </a:p>
      </dgm:t>
    </dgm:pt>
    <dgm:pt modelId="{C6A4EDEA-5B20-4C59-85E4-5A7090540147}">
      <dgm:prSet phldrT="[Text]"/>
      <dgm:spPr/>
      <dgm:t>
        <a:bodyPr/>
        <a:lstStyle/>
        <a:p>
          <a:r>
            <a:rPr lang="en-US" dirty="0"/>
            <a:t>License</a:t>
          </a:r>
        </a:p>
      </dgm:t>
    </dgm:pt>
    <dgm:pt modelId="{CCFDC2E2-5B12-4B38-8E6A-1C164EFF981E}" type="parTrans" cxnId="{60019869-33BE-469F-9726-23FDECE3FCCB}">
      <dgm:prSet/>
      <dgm:spPr/>
      <dgm:t>
        <a:bodyPr/>
        <a:lstStyle/>
        <a:p>
          <a:endParaRPr lang="en-US"/>
        </a:p>
      </dgm:t>
    </dgm:pt>
    <dgm:pt modelId="{D5BB93FE-0E17-4661-BBDA-DFD4178D5BDE}" type="sibTrans" cxnId="{60019869-33BE-469F-9726-23FDECE3FCCB}">
      <dgm:prSet/>
      <dgm:spPr/>
      <dgm:t>
        <a:bodyPr/>
        <a:lstStyle/>
        <a:p>
          <a:endParaRPr lang="en-US"/>
        </a:p>
      </dgm:t>
    </dgm:pt>
    <dgm:pt modelId="{395B1D3E-5C75-47AF-8F23-BEF40E31A9A8}">
      <dgm:prSet phldrT="[Text]"/>
      <dgm:spPr/>
      <dgm:t>
        <a:bodyPr/>
        <a:lstStyle/>
        <a:p>
          <a:r>
            <a:rPr lang="en-US" dirty="0"/>
            <a:t>License</a:t>
          </a:r>
        </a:p>
      </dgm:t>
    </dgm:pt>
    <dgm:pt modelId="{CBA8AE77-77A2-4E6F-BAC2-52975F0AF3D8}" type="parTrans" cxnId="{C2223BC2-E9FB-440C-8F3C-B4C6353E7241}">
      <dgm:prSet/>
      <dgm:spPr/>
      <dgm:t>
        <a:bodyPr/>
        <a:lstStyle/>
        <a:p>
          <a:endParaRPr lang="en-US"/>
        </a:p>
      </dgm:t>
    </dgm:pt>
    <dgm:pt modelId="{AB9916E7-A58E-486E-8E4B-8DA546BFA1EB}" type="sibTrans" cxnId="{C2223BC2-E9FB-440C-8F3C-B4C6353E7241}">
      <dgm:prSet/>
      <dgm:spPr/>
      <dgm:t>
        <a:bodyPr/>
        <a:lstStyle/>
        <a:p>
          <a:endParaRPr lang="en-US"/>
        </a:p>
      </dgm:t>
    </dgm:pt>
    <dgm:pt modelId="{AABACFD2-CAB8-4D8D-A410-8718F41F4D57}">
      <dgm:prSet phldrT="[Text]"/>
      <dgm:spPr/>
      <dgm:t>
        <a:bodyPr/>
        <a:lstStyle/>
        <a:p>
          <a:r>
            <a:rPr lang="en-US" dirty="0"/>
            <a:t>Connect</a:t>
          </a:r>
        </a:p>
      </dgm:t>
    </dgm:pt>
    <dgm:pt modelId="{A3100009-552A-44E4-8F27-8CABB0DE0C6B}" type="parTrans" cxnId="{7B5F6A3B-435E-4DD7-9A9B-FEC02961B673}">
      <dgm:prSet/>
      <dgm:spPr/>
      <dgm:t>
        <a:bodyPr/>
        <a:lstStyle/>
        <a:p>
          <a:endParaRPr lang="en-US"/>
        </a:p>
      </dgm:t>
    </dgm:pt>
    <dgm:pt modelId="{3934271E-8FE6-4212-B14F-5A9EF040290A}" type="sibTrans" cxnId="{7B5F6A3B-435E-4DD7-9A9B-FEC02961B673}">
      <dgm:prSet/>
      <dgm:spPr/>
      <dgm:t>
        <a:bodyPr/>
        <a:lstStyle/>
        <a:p>
          <a:endParaRPr lang="en-US"/>
        </a:p>
      </dgm:t>
    </dgm:pt>
    <dgm:pt modelId="{D7B48ED5-557E-404B-A1C2-C99765FCA260}">
      <dgm:prSet phldrT="[Text]"/>
      <dgm:spPr/>
      <dgm:t>
        <a:bodyPr/>
        <a:lstStyle/>
        <a:p>
          <a:r>
            <a:rPr lang="en-US" dirty="0"/>
            <a:t>Prototype</a:t>
          </a:r>
        </a:p>
      </dgm:t>
    </dgm:pt>
    <dgm:pt modelId="{773737FD-30D8-4DF0-A4B5-4C9F9CC597F2}" type="parTrans" cxnId="{A57B1D28-709A-4AF2-A568-C20706B9F473}">
      <dgm:prSet/>
      <dgm:spPr/>
      <dgm:t>
        <a:bodyPr/>
        <a:lstStyle/>
        <a:p>
          <a:endParaRPr lang="en-US"/>
        </a:p>
      </dgm:t>
    </dgm:pt>
    <dgm:pt modelId="{3F644ACA-57C2-47BE-AEF2-BE3322BD7F29}" type="sibTrans" cxnId="{A57B1D28-709A-4AF2-A568-C20706B9F473}">
      <dgm:prSet/>
      <dgm:spPr/>
      <dgm:t>
        <a:bodyPr/>
        <a:lstStyle/>
        <a:p>
          <a:endParaRPr lang="en-US"/>
        </a:p>
      </dgm:t>
    </dgm:pt>
    <dgm:pt modelId="{081B64F0-B95A-4DBE-8EED-633021DE1712}">
      <dgm:prSet phldrT="[Text]"/>
      <dgm:spPr/>
      <dgm:t>
        <a:bodyPr/>
        <a:lstStyle/>
        <a:p>
          <a:r>
            <a:rPr lang="en-US" dirty="0"/>
            <a:t>Validate</a:t>
          </a:r>
        </a:p>
      </dgm:t>
    </dgm:pt>
    <dgm:pt modelId="{9339CAC6-86AE-4834-848B-F78CD2D6C4BC}" type="parTrans" cxnId="{C4BC85C9-CFA0-47A2-BD05-71A4AA593521}">
      <dgm:prSet/>
      <dgm:spPr/>
      <dgm:t>
        <a:bodyPr/>
        <a:lstStyle/>
        <a:p>
          <a:endParaRPr lang="en-US"/>
        </a:p>
      </dgm:t>
    </dgm:pt>
    <dgm:pt modelId="{17F8372D-7D06-4636-9830-1783B0FD3B67}" type="sibTrans" cxnId="{C4BC85C9-CFA0-47A2-BD05-71A4AA593521}">
      <dgm:prSet/>
      <dgm:spPr/>
      <dgm:t>
        <a:bodyPr/>
        <a:lstStyle/>
        <a:p>
          <a:endParaRPr lang="en-US"/>
        </a:p>
      </dgm:t>
    </dgm:pt>
    <dgm:pt modelId="{B63E8CCA-6B9F-4322-9FAD-21EB14265FA4}" type="pres">
      <dgm:prSet presAssocID="{DB1CCC22-1EF7-43D0-AEFC-499EEDD10786}" presName="Name0" presStyleCnt="0">
        <dgm:presLayoutVars>
          <dgm:dir/>
          <dgm:animOne val="branch"/>
          <dgm:animLvl val="lvl"/>
        </dgm:presLayoutVars>
      </dgm:prSet>
      <dgm:spPr/>
    </dgm:pt>
    <dgm:pt modelId="{4E397461-B69C-49D1-8FB9-61D533537AA3}" type="pres">
      <dgm:prSet presAssocID="{72D68A04-5C0D-4DE2-940F-F0B14003BE0D}" presName="chaos" presStyleCnt="0"/>
      <dgm:spPr/>
    </dgm:pt>
    <dgm:pt modelId="{51CF6A39-B591-45AE-BCF2-17A65D704868}" type="pres">
      <dgm:prSet presAssocID="{72D68A04-5C0D-4DE2-940F-F0B14003BE0D}" presName="parTx1" presStyleLbl="revTx" presStyleIdx="0" presStyleCnt="7"/>
      <dgm:spPr/>
    </dgm:pt>
    <dgm:pt modelId="{E4C4F5B7-0BDC-485A-8C5E-7BF2C8D61D02}" type="pres">
      <dgm:prSet presAssocID="{72D68A04-5C0D-4DE2-940F-F0B14003BE0D}" presName="desTx1" presStyleLbl="revTx" presStyleIdx="1" presStyleCnt="7">
        <dgm:presLayoutVars>
          <dgm:bulletEnabled val="1"/>
        </dgm:presLayoutVars>
      </dgm:prSet>
      <dgm:spPr/>
    </dgm:pt>
    <dgm:pt modelId="{7D8F8ECE-013F-49A2-9D41-4DD166365F18}" type="pres">
      <dgm:prSet presAssocID="{72D68A04-5C0D-4DE2-940F-F0B14003BE0D}" presName="c1" presStyleLbl="node1" presStyleIdx="0" presStyleCnt="19"/>
      <dgm:spPr/>
    </dgm:pt>
    <dgm:pt modelId="{3AD42CF1-0E8B-4810-981C-1F91176B4A43}" type="pres">
      <dgm:prSet presAssocID="{72D68A04-5C0D-4DE2-940F-F0B14003BE0D}" presName="c2" presStyleLbl="node1" presStyleIdx="1" presStyleCnt="19"/>
      <dgm:spPr/>
    </dgm:pt>
    <dgm:pt modelId="{A7D43E37-9FEE-488B-8D42-3FC9883C2D5F}" type="pres">
      <dgm:prSet presAssocID="{72D68A04-5C0D-4DE2-940F-F0B14003BE0D}" presName="c3" presStyleLbl="node1" presStyleIdx="2" presStyleCnt="19"/>
      <dgm:spPr/>
    </dgm:pt>
    <dgm:pt modelId="{2CC50037-719E-4F99-B6DA-E23DF7F79D27}" type="pres">
      <dgm:prSet presAssocID="{72D68A04-5C0D-4DE2-940F-F0B14003BE0D}" presName="c4" presStyleLbl="node1" presStyleIdx="3" presStyleCnt="19"/>
      <dgm:spPr/>
    </dgm:pt>
    <dgm:pt modelId="{C7EA8C4B-6D57-4727-9EB5-72F7F6F373BA}" type="pres">
      <dgm:prSet presAssocID="{72D68A04-5C0D-4DE2-940F-F0B14003BE0D}" presName="c5" presStyleLbl="node1" presStyleIdx="4" presStyleCnt="19"/>
      <dgm:spPr/>
    </dgm:pt>
    <dgm:pt modelId="{1125B531-CA63-4AC6-874E-F0CC9BB88CDF}" type="pres">
      <dgm:prSet presAssocID="{72D68A04-5C0D-4DE2-940F-F0B14003BE0D}" presName="c6" presStyleLbl="node1" presStyleIdx="5" presStyleCnt="19"/>
      <dgm:spPr/>
    </dgm:pt>
    <dgm:pt modelId="{07824893-DF83-4AC2-B705-72AEEC770F34}" type="pres">
      <dgm:prSet presAssocID="{72D68A04-5C0D-4DE2-940F-F0B14003BE0D}" presName="c7" presStyleLbl="node1" presStyleIdx="6" presStyleCnt="19"/>
      <dgm:spPr/>
    </dgm:pt>
    <dgm:pt modelId="{A5B8F982-0168-4835-97FE-D2F2AE760F9D}" type="pres">
      <dgm:prSet presAssocID="{72D68A04-5C0D-4DE2-940F-F0B14003BE0D}" presName="c8" presStyleLbl="node1" presStyleIdx="7" presStyleCnt="19"/>
      <dgm:spPr/>
    </dgm:pt>
    <dgm:pt modelId="{4983D2A7-3586-4E20-860A-6500D56FC6FA}" type="pres">
      <dgm:prSet presAssocID="{72D68A04-5C0D-4DE2-940F-F0B14003BE0D}" presName="c9" presStyleLbl="node1" presStyleIdx="8" presStyleCnt="19"/>
      <dgm:spPr/>
    </dgm:pt>
    <dgm:pt modelId="{F7E47074-DA5B-444E-8C5A-294BCF8BDFD9}" type="pres">
      <dgm:prSet presAssocID="{72D68A04-5C0D-4DE2-940F-F0B14003BE0D}" presName="c10" presStyleLbl="node1" presStyleIdx="9" presStyleCnt="19"/>
      <dgm:spPr/>
    </dgm:pt>
    <dgm:pt modelId="{7F7679C1-52AF-493A-B558-459397A40A24}" type="pres">
      <dgm:prSet presAssocID="{72D68A04-5C0D-4DE2-940F-F0B14003BE0D}" presName="c11" presStyleLbl="node1" presStyleIdx="10" presStyleCnt="19"/>
      <dgm:spPr/>
    </dgm:pt>
    <dgm:pt modelId="{E760470E-7C40-48A6-90B8-874CA18B7A7C}" type="pres">
      <dgm:prSet presAssocID="{72D68A04-5C0D-4DE2-940F-F0B14003BE0D}" presName="c12" presStyleLbl="node1" presStyleIdx="11" presStyleCnt="19"/>
      <dgm:spPr/>
    </dgm:pt>
    <dgm:pt modelId="{DE038176-6A45-4DE7-8B5D-C2CDA229B51D}" type="pres">
      <dgm:prSet presAssocID="{72D68A04-5C0D-4DE2-940F-F0B14003BE0D}" presName="c13" presStyleLbl="node1" presStyleIdx="12" presStyleCnt="19"/>
      <dgm:spPr/>
    </dgm:pt>
    <dgm:pt modelId="{FA7D2B72-3EF1-4A36-A37B-1288242E9F0E}" type="pres">
      <dgm:prSet presAssocID="{72D68A04-5C0D-4DE2-940F-F0B14003BE0D}" presName="c14" presStyleLbl="node1" presStyleIdx="13" presStyleCnt="19"/>
      <dgm:spPr/>
    </dgm:pt>
    <dgm:pt modelId="{D3E19A6A-82AE-48F9-BCED-FB03310508E4}" type="pres">
      <dgm:prSet presAssocID="{72D68A04-5C0D-4DE2-940F-F0B14003BE0D}" presName="c15" presStyleLbl="node1" presStyleIdx="14" presStyleCnt="19"/>
      <dgm:spPr/>
    </dgm:pt>
    <dgm:pt modelId="{EDD17795-6CE5-4724-AC80-D819D6E816C4}" type="pres">
      <dgm:prSet presAssocID="{72D68A04-5C0D-4DE2-940F-F0B14003BE0D}" presName="c16" presStyleLbl="node1" presStyleIdx="15" presStyleCnt="19"/>
      <dgm:spPr/>
    </dgm:pt>
    <dgm:pt modelId="{4995F567-5D7A-4710-A546-5C4FC8A57D3C}" type="pres">
      <dgm:prSet presAssocID="{72D68A04-5C0D-4DE2-940F-F0B14003BE0D}" presName="c17" presStyleLbl="node1" presStyleIdx="16" presStyleCnt="19"/>
      <dgm:spPr/>
    </dgm:pt>
    <dgm:pt modelId="{7CED7BA4-57AA-4B04-A77A-1621875017D4}" type="pres">
      <dgm:prSet presAssocID="{72D68A04-5C0D-4DE2-940F-F0B14003BE0D}" presName="c18" presStyleLbl="node1" presStyleIdx="17" presStyleCnt="19"/>
      <dgm:spPr/>
    </dgm:pt>
    <dgm:pt modelId="{2B817FB7-E88B-49A8-9FF9-E8BB2F87735D}" type="pres">
      <dgm:prSet presAssocID="{201381D5-5241-48A5-9BF4-F16AB839ED2F}" presName="chevronComposite1" presStyleCnt="0"/>
      <dgm:spPr/>
    </dgm:pt>
    <dgm:pt modelId="{20C6602F-8603-4395-87F1-93111ED44BD2}" type="pres">
      <dgm:prSet presAssocID="{201381D5-5241-48A5-9BF4-F16AB839ED2F}" presName="chevron1" presStyleLbl="sibTrans2D1" presStyleIdx="0" presStyleCnt="3"/>
      <dgm:spPr/>
    </dgm:pt>
    <dgm:pt modelId="{4D354F50-1F24-4343-88C4-E3856A918A71}" type="pres">
      <dgm:prSet presAssocID="{201381D5-5241-48A5-9BF4-F16AB839ED2F}" presName="spChevron1" presStyleCnt="0"/>
      <dgm:spPr/>
    </dgm:pt>
    <dgm:pt modelId="{CE686FA8-867C-4912-95A6-BDFC8D8FB28A}" type="pres">
      <dgm:prSet presAssocID="{D36D7651-9D8F-4FEB-B58D-678F97DB4F1A}" presName="middle" presStyleCnt="0"/>
      <dgm:spPr/>
    </dgm:pt>
    <dgm:pt modelId="{83C1A3B3-E531-48D4-8511-818BFB47DA40}" type="pres">
      <dgm:prSet presAssocID="{D36D7651-9D8F-4FEB-B58D-678F97DB4F1A}" presName="parTxMid" presStyleLbl="revTx" presStyleIdx="2" presStyleCnt="7"/>
      <dgm:spPr/>
    </dgm:pt>
    <dgm:pt modelId="{5312B735-B5E7-49BE-BD2E-30AABB63B96E}" type="pres">
      <dgm:prSet presAssocID="{D36D7651-9D8F-4FEB-B58D-678F97DB4F1A}" presName="desTxMid" presStyleLbl="revTx" presStyleIdx="3" presStyleCnt="7">
        <dgm:presLayoutVars>
          <dgm:bulletEnabled val="1"/>
        </dgm:presLayoutVars>
      </dgm:prSet>
      <dgm:spPr/>
    </dgm:pt>
    <dgm:pt modelId="{AE314909-5CBA-4D12-B456-C5C4021F01F7}" type="pres">
      <dgm:prSet presAssocID="{D36D7651-9D8F-4FEB-B58D-678F97DB4F1A}" presName="spMid" presStyleCnt="0"/>
      <dgm:spPr/>
    </dgm:pt>
    <dgm:pt modelId="{FA1AC138-50C7-439D-B7A1-BB320C60B648}" type="pres">
      <dgm:prSet presAssocID="{A1EDF79C-3420-4889-B158-C92127ACA0F4}" presName="chevronComposite1" presStyleCnt="0"/>
      <dgm:spPr/>
    </dgm:pt>
    <dgm:pt modelId="{6501CE1F-FF55-4329-82AD-28FEE7C9B561}" type="pres">
      <dgm:prSet presAssocID="{A1EDF79C-3420-4889-B158-C92127ACA0F4}" presName="chevron1" presStyleLbl="sibTrans2D1" presStyleIdx="1" presStyleCnt="3"/>
      <dgm:spPr/>
    </dgm:pt>
    <dgm:pt modelId="{04ACDB6B-4C94-4C00-9C99-A7CC90EA1057}" type="pres">
      <dgm:prSet presAssocID="{A1EDF79C-3420-4889-B158-C92127ACA0F4}" presName="spChevron1" presStyleCnt="0"/>
      <dgm:spPr/>
    </dgm:pt>
    <dgm:pt modelId="{84C69BF6-6E0E-46F8-8B21-89A762087E8C}" type="pres">
      <dgm:prSet presAssocID="{D7B48ED5-557E-404B-A1C2-C99765FCA260}" presName="middle" presStyleCnt="0"/>
      <dgm:spPr/>
    </dgm:pt>
    <dgm:pt modelId="{AD2A56C5-11C3-479F-AF87-D088BD66FB99}" type="pres">
      <dgm:prSet presAssocID="{D7B48ED5-557E-404B-A1C2-C99765FCA260}" presName="parTxMid" presStyleLbl="revTx" presStyleIdx="4" presStyleCnt="7"/>
      <dgm:spPr/>
    </dgm:pt>
    <dgm:pt modelId="{D5C5B6AA-AB4D-476A-8701-85AA15A92B8D}" type="pres">
      <dgm:prSet presAssocID="{D7B48ED5-557E-404B-A1C2-C99765FCA260}" presName="desTxMid" presStyleLbl="revTx" presStyleIdx="5" presStyleCnt="7">
        <dgm:presLayoutVars>
          <dgm:bulletEnabled val="1"/>
        </dgm:presLayoutVars>
      </dgm:prSet>
      <dgm:spPr/>
    </dgm:pt>
    <dgm:pt modelId="{4612D2CA-7230-44A4-AC0B-4690C4F00F36}" type="pres">
      <dgm:prSet presAssocID="{D7B48ED5-557E-404B-A1C2-C99765FCA260}" presName="spMid" presStyleCnt="0"/>
      <dgm:spPr/>
    </dgm:pt>
    <dgm:pt modelId="{72FFA569-9722-4402-A792-E261575E425E}" type="pres">
      <dgm:prSet presAssocID="{3F644ACA-57C2-47BE-AEF2-BE3322BD7F29}" presName="chevronComposite1" presStyleCnt="0"/>
      <dgm:spPr/>
    </dgm:pt>
    <dgm:pt modelId="{91049925-88D0-48C1-A8B4-DC9A968E1285}" type="pres">
      <dgm:prSet presAssocID="{3F644ACA-57C2-47BE-AEF2-BE3322BD7F29}" presName="chevron1" presStyleLbl="sibTrans2D1" presStyleIdx="2" presStyleCnt="3"/>
      <dgm:spPr/>
    </dgm:pt>
    <dgm:pt modelId="{C1FB7078-06BB-47D7-B75A-153ACEC816DC}" type="pres">
      <dgm:prSet presAssocID="{3F644ACA-57C2-47BE-AEF2-BE3322BD7F29}" presName="spChevron1" presStyleCnt="0"/>
      <dgm:spPr/>
    </dgm:pt>
    <dgm:pt modelId="{3610A11A-1836-44E2-A0D0-7792253283AD}" type="pres">
      <dgm:prSet presAssocID="{395B1D3E-5C75-47AF-8F23-BEF40E31A9A8}" presName="last" presStyleCnt="0"/>
      <dgm:spPr/>
    </dgm:pt>
    <dgm:pt modelId="{E3B48AE7-FC78-4719-87A1-ED190ACE02E2}" type="pres">
      <dgm:prSet presAssocID="{395B1D3E-5C75-47AF-8F23-BEF40E31A9A8}" presName="circleTx" presStyleLbl="node1" presStyleIdx="18" presStyleCnt="19"/>
      <dgm:spPr/>
    </dgm:pt>
    <dgm:pt modelId="{1941494B-9049-403E-8597-50DD63938C10}" type="pres">
      <dgm:prSet presAssocID="{395B1D3E-5C75-47AF-8F23-BEF40E31A9A8}" presName="desTxN" presStyleLbl="revTx" presStyleIdx="6" presStyleCnt="7">
        <dgm:presLayoutVars>
          <dgm:bulletEnabled val="1"/>
        </dgm:presLayoutVars>
      </dgm:prSet>
      <dgm:spPr/>
    </dgm:pt>
    <dgm:pt modelId="{C8FC0B66-EBA0-49CF-8122-B0EA76BDA155}" type="pres">
      <dgm:prSet presAssocID="{395B1D3E-5C75-47AF-8F23-BEF40E31A9A8}" presName="spN" presStyleCnt="0"/>
      <dgm:spPr/>
    </dgm:pt>
  </dgm:ptLst>
  <dgm:cxnLst>
    <dgm:cxn modelId="{28683725-5124-4688-BA0C-7CB0F3842063}" type="presOf" srcId="{081B64F0-B95A-4DBE-8EED-633021DE1712}" destId="{D5C5B6AA-AB4D-476A-8701-85AA15A92B8D}" srcOrd="0" destOrd="0" presId="urn:microsoft.com/office/officeart/2009/3/layout/RandomtoResultProcess"/>
    <dgm:cxn modelId="{A57B1D28-709A-4AF2-A568-C20706B9F473}" srcId="{DB1CCC22-1EF7-43D0-AEFC-499EEDD10786}" destId="{D7B48ED5-557E-404B-A1C2-C99765FCA260}" srcOrd="2" destOrd="0" parTransId="{773737FD-30D8-4DF0-A4B5-4C9F9CC597F2}" sibTransId="{3F644ACA-57C2-47BE-AEF2-BE3322BD7F29}"/>
    <dgm:cxn modelId="{A4AF0130-C53B-46ED-8202-8044D1262580}" srcId="{DB1CCC22-1EF7-43D0-AEFC-499EEDD10786}" destId="{72D68A04-5C0D-4DE2-940F-F0B14003BE0D}" srcOrd="0" destOrd="0" parTransId="{2B499FCB-5DBD-403D-B7A8-689CB80C4364}" sibTransId="{201381D5-5241-48A5-9BF4-F16AB839ED2F}"/>
    <dgm:cxn modelId="{7B5F6A3B-435E-4DD7-9A9B-FEC02961B673}" srcId="{D36D7651-9D8F-4FEB-B58D-678F97DB4F1A}" destId="{AABACFD2-CAB8-4D8D-A410-8718F41F4D57}" srcOrd="0" destOrd="0" parTransId="{A3100009-552A-44E4-8F27-8CABB0DE0C6B}" sibTransId="{3934271E-8FE6-4212-B14F-5A9EF040290A}"/>
    <dgm:cxn modelId="{2D30E83B-05B3-4F34-89DB-CDA90152510C}" type="presOf" srcId="{9084A2D8-0715-443A-BD32-4499940C47E8}" destId="{E4C4F5B7-0BDC-485A-8C5E-7BF2C8D61D02}" srcOrd="0" destOrd="0" presId="urn:microsoft.com/office/officeart/2009/3/layout/RandomtoResultProcess"/>
    <dgm:cxn modelId="{BF410D3D-C7C3-4AC6-AE48-B8E7DE9F8BFE}" type="presOf" srcId="{D7B48ED5-557E-404B-A1C2-C99765FCA260}" destId="{AD2A56C5-11C3-479F-AF87-D088BD66FB99}" srcOrd="0" destOrd="0" presId="urn:microsoft.com/office/officeart/2009/3/layout/RandomtoResultProcess"/>
    <dgm:cxn modelId="{5808A65E-1F59-4666-9CB7-90403BC53F82}" type="presOf" srcId="{D36D7651-9D8F-4FEB-B58D-678F97DB4F1A}" destId="{83C1A3B3-E531-48D4-8511-818BFB47DA40}" srcOrd="0" destOrd="0" presId="urn:microsoft.com/office/officeart/2009/3/layout/RandomtoResultProcess"/>
    <dgm:cxn modelId="{60019869-33BE-469F-9726-23FDECE3FCCB}" srcId="{395B1D3E-5C75-47AF-8F23-BEF40E31A9A8}" destId="{C6A4EDEA-5B20-4C59-85E4-5A7090540147}" srcOrd="0" destOrd="0" parTransId="{CCFDC2E2-5B12-4B38-8E6A-1C164EFF981E}" sibTransId="{D5BB93FE-0E17-4661-BBDA-DFD4178D5BDE}"/>
    <dgm:cxn modelId="{C12A8173-F93A-423C-A49C-220FB7A31CE1}" type="presOf" srcId="{395B1D3E-5C75-47AF-8F23-BEF40E31A9A8}" destId="{E3B48AE7-FC78-4719-87A1-ED190ACE02E2}" srcOrd="0" destOrd="0" presId="urn:microsoft.com/office/officeart/2009/3/layout/RandomtoResultProcess"/>
    <dgm:cxn modelId="{991BE281-0F1F-4BE2-AFE0-57C869FCFD28}" type="presOf" srcId="{C6A4EDEA-5B20-4C59-85E4-5A7090540147}" destId="{1941494B-9049-403E-8597-50DD63938C10}" srcOrd="0" destOrd="0" presId="urn:microsoft.com/office/officeart/2009/3/layout/RandomtoResultProcess"/>
    <dgm:cxn modelId="{56BF5888-9E99-4DDD-BDA9-34D866064995}" srcId="{DB1CCC22-1EF7-43D0-AEFC-499EEDD10786}" destId="{D36D7651-9D8F-4FEB-B58D-678F97DB4F1A}" srcOrd="1" destOrd="0" parTransId="{D4978B55-5F83-484D-9ABC-1910FCE3FAD5}" sibTransId="{A1EDF79C-3420-4889-B158-C92127ACA0F4}"/>
    <dgm:cxn modelId="{C2223BC2-E9FB-440C-8F3C-B4C6353E7241}" srcId="{DB1CCC22-1EF7-43D0-AEFC-499EEDD10786}" destId="{395B1D3E-5C75-47AF-8F23-BEF40E31A9A8}" srcOrd="3" destOrd="0" parTransId="{CBA8AE77-77A2-4E6F-BAC2-52975F0AF3D8}" sibTransId="{AB9916E7-A58E-486E-8E4B-8DA546BFA1EB}"/>
    <dgm:cxn modelId="{C4BC85C9-CFA0-47A2-BD05-71A4AA593521}" srcId="{D7B48ED5-557E-404B-A1C2-C99765FCA260}" destId="{081B64F0-B95A-4DBE-8EED-633021DE1712}" srcOrd="0" destOrd="0" parTransId="{9339CAC6-86AE-4834-848B-F78CD2D6C4BC}" sibTransId="{17F8372D-7D06-4636-9830-1783B0FD3B67}"/>
    <dgm:cxn modelId="{C7D3BACC-1DEB-483B-9587-9BD163A96A01}" type="presOf" srcId="{72D68A04-5C0D-4DE2-940F-F0B14003BE0D}" destId="{51CF6A39-B591-45AE-BCF2-17A65D704868}" srcOrd="0" destOrd="0" presId="urn:microsoft.com/office/officeart/2009/3/layout/RandomtoResultProcess"/>
    <dgm:cxn modelId="{E7761FE6-8182-487C-BB93-07EBF8E94619}" srcId="{72D68A04-5C0D-4DE2-940F-F0B14003BE0D}" destId="{9084A2D8-0715-443A-BD32-4499940C47E8}" srcOrd="0" destOrd="0" parTransId="{4873A741-724C-4F3F-8DBF-C5AC7F74EBB3}" sibTransId="{4E79A99D-3CCD-4AEB-BCD4-EB8D95FB1F8D}"/>
    <dgm:cxn modelId="{89BB56E7-7E6C-4041-BF5F-10392461C44A}" type="presOf" srcId="{AABACFD2-CAB8-4D8D-A410-8718F41F4D57}" destId="{5312B735-B5E7-49BE-BD2E-30AABB63B96E}" srcOrd="0" destOrd="0" presId="urn:microsoft.com/office/officeart/2009/3/layout/RandomtoResultProcess"/>
    <dgm:cxn modelId="{858224EA-D6BA-41CB-858C-BAE574B96B57}" type="presOf" srcId="{DB1CCC22-1EF7-43D0-AEFC-499EEDD10786}" destId="{B63E8CCA-6B9F-4322-9FAD-21EB14265FA4}" srcOrd="0" destOrd="0" presId="urn:microsoft.com/office/officeart/2009/3/layout/RandomtoResultProcess"/>
    <dgm:cxn modelId="{B02A671C-9BC0-473A-B1CC-CCEA4BFC7DCB}" type="presParOf" srcId="{B63E8CCA-6B9F-4322-9FAD-21EB14265FA4}" destId="{4E397461-B69C-49D1-8FB9-61D533537AA3}" srcOrd="0" destOrd="0" presId="urn:microsoft.com/office/officeart/2009/3/layout/RandomtoResultProcess"/>
    <dgm:cxn modelId="{F936602B-9669-40C5-B5B1-265AFF403E9B}" type="presParOf" srcId="{4E397461-B69C-49D1-8FB9-61D533537AA3}" destId="{51CF6A39-B591-45AE-BCF2-17A65D704868}" srcOrd="0" destOrd="0" presId="urn:microsoft.com/office/officeart/2009/3/layout/RandomtoResultProcess"/>
    <dgm:cxn modelId="{28FC6A8C-1994-401E-A389-CCAA13AB5DD8}" type="presParOf" srcId="{4E397461-B69C-49D1-8FB9-61D533537AA3}" destId="{E4C4F5B7-0BDC-485A-8C5E-7BF2C8D61D02}" srcOrd="1" destOrd="0" presId="urn:microsoft.com/office/officeart/2009/3/layout/RandomtoResultProcess"/>
    <dgm:cxn modelId="{98D1CEFF-D574-4CAE-8300-7C7CB6ED04D0}" type="presParOf" srcId="{4E397461-B69C-49D1-8FB9-61D533537AA3}" destId="{7D8F8ECE-013F-49A2-9D41-4DD166365F18}" srcOrd="2" destOrd="0" presId="urn:microsoft.com/office/officeart/2009/3/layout/RandomtoResultProcess"/>
    <dgm:cxn modelId="{BE610E5B-16BD-4A08-95BA-E986CBF55C34}" type="presParOf" srcId="{4E397461-B69C-49D1-8FB9-61D533537AA3}" destId="{3AD42CF1-0E8B-4810-981C-1F91176B4A43}" srcOrd="3" destOrd="0" presId="urn:microsoft.com/office/officeart/2009/3/layout/RandomtoResultProcess"/>
    <dgm:cxn modelId="{7B3CA48A-1E1B-4673-BFFA-75CFF4B4754D}" type="presParOf" srcId="{4E397461-B69C-49D1-8FB9-61D533537AA3}" destId="{A7D43E37-9FEE-488B-8D42-3FC9883C2D5F}" srcOrd="4" destOrd="0" presId="urn:microsoft.com/office/officeart/2009/3/layout/RandomtoResultProcess"/>
    <dgm:cxn modelId="{D49DF5EF-7E2D-49D9-BB62-E2361E2DDDFE}" type="presParOf" srcId="{4E397461-B69C-49D1-8FB9-61D533537AA3}" destId="{2CC50037-719E-4F99-B6DA-E23DF7F79D27}" srcOrd="5" destOrd="0" presId="urn:microsoft.com/office/officeart/2009/3/layout/RandomtoResultProcess"/>
    <dgm:cxn modelId="{56EF9272-6B63-481B-BFF4-E8990655B48A}" type="presParOf" srcId="{4E397461-B69C-49D1-8FB9-61D533537AA3}" destId="{C7EA8C4B-6D57-4727-9EB5-72F7F6F373BA}" srcOrd="6" destOrd="0" presId="urn:microsoft.com/office/officeart/2009/3/layout/RandomtoResultProcess"/>
    <dgm:cxn modelId="{D1A543EA-96E9-472E-949B-38890EC11EC8}" type="presParOf" srcId="{4E397461-B69C-49D1-8FB9-61D533537AA3}" destId="{1125B531-CA63-4AC6-874E-F0CC9BB88CDF}" srcOrd="7" destOrd="0" presId="urn:microsoft.com/office/officeart/2009/3/layout/RandomtoResultProcess"/>
    <dgm:cxn modelId="{196F41AA-3ED7-4E32-BCC1-58A33CC6D2CE}" type="presParOf" srcId="{4E397461-B69C-49D1-8FB9-61D533537AA3}" destId="{07824893-DF83-4AC2-B705-72AEEC770F34}" srcOrd="8" destOrd="0" presId="urn:microsoft.com/office/officeart/2009/3/layout/RandomtoResultProcess"/>
    <dgm:cxn modelId="{7E7F3ECC-3F79-4F28-9929-3504A0EE646B}" type="presParOf" srcId="{4E397461-B69C-49D1-8FB9-61D533537AA3}" destId="{A5B8F982-0168-4835-97FE-D2F2AE760F9D}" srcOrd="9" destOrd="0" presId="urn:microsoft.com/office/officeart/2009/3/layout/RandomtoResultProcess"/>
    <dgm:cxn modelId="{98D19029-E1D5-4D42-8CD9-2C4593237B70}" type="presParOf" srcId="{4E397461-B69C-49D1-8FB9-61D533537AA3}" destId="{4983D2A7-3586-4E20-860A-6500D56FC6FA}" srcOrd="10" destOrd="0" presId="urn:microsoft.com/office/officeart/2009/3/layout/RandomtoResultProcess"/>
    <dgm:cxn modelId="{B841826B-6513-4AF1-8300-C54D9943E53A}" type="presParOf" srcId="{4E397461-B69C-49D1-8FB9-61D533537AA3}" destId="{F7E47074-DA5B-444E-8C5A-294BCF8BDFD9}" srcOrd="11" destOrd="0" presId="urn:microsoft.com/office/officeart/2009/3/layout/RandomtoResultProcess"/>
    <dgm:cxn modelId="{74824EAC-7618-4B7A-8DC3-91FAB9579CBC}" type="presParOf" srcId="{4E397461-B69C-49D1-8FB9-61D533537AA3}" destId="{7F7679C1-52AF-493A-B558-459397A40A24}" srcOrd="12" destOrd="0" presId="urn:microsoft.com/office/officeart/2009/3/layout/RandomtoResultProcess"/>
    <dgm:cxn modelId="{489775AA-4352-47D2-91B6-824611422760}" type="presParOf" srcId="{4E397461-B69C-49D1-8FB9-61D533537AA3}" destId="{E760470E-7C40-48A6-90B8-874CA18B7A7C}" srcOrd="13" destOrd="0" presId="urn:microsoft.com/office/officeart/2009/3/layout/RandomtoResultProcess"/>
    <dgm:cxn modelId="{F3BB55CB-2A38-4ADA-8021-9A60DD363D47}" type="presParOf" srcId="{4E397461-B69C-49D1-8FB9-61D533537AA3}" destId="{DE038176-6A45-4DE7-8B5D-C2CDA229B51D}" srcOrd="14" destOrd="0" presId="urn:microsoft.com/office/officeart/2009/3/layout/RandomtoResultProcess"/>
    <dgm:cxn modelId="{C4A7BCDA-51BF-4D77-9065-57E9090D7DCD}" type="presParOf" srcId="{4E397461-B69C-49D1-8FB9-61D533537AA3}" destId="{FA7D2B72-3EF1-4A36-A37B-1288242E9F0E}" srcOrd="15" destOrd="0" presId="urn:microsoft.com/office/officeart/2009/3/layout/RandomtoResultProcess"/>
    <dgm:cxn modelId="{3487AB60-D3A4-4960-A03B-26D6B2998FBF}" type="presParOf" srcId="{4E397461-B69C-49D1-8FB9-61D533537AA3}" destId="{D3E19A6A-82AE-48F9-BCED-FB03310508E4}" srcOrd="16" destOrd="0" presId="urn:microsoft.com/office/officeart/2009/3/layout/RandomtoResultProcess"/>
    <dgm:cxn modelId="{2FA6EF23-7E3C-47AF-A360-9F23BDF8785E}" type="presParOf" srcId="{4E397461-B69C-49D1-8FB9-61D533537AA3}" destId="{EDD17795-6CE5-4724-AC80-D819D6E816C4}" srcOrd="17" destOrd="0" presId="urn:microsoft.com/office/officeart/2009/3/layout/RandomtoResultProcess"/>
    <dgm:cxn modelId="{F50A9433-5614-4840-8AA9-5D65496E5FF3}" type="presParOf" srcId="{4E397461-B69C-49D1-8FB9-61D533537AA3}" destId="{4995F567-5D7A-4710-A546-5C4FC8A57D3C}" srcOrd="18" destOrd="0" presId="urn:microsoft.com/office/officeart/2009/3/layout/RandomtoResultProcess"/>
    <dgm:cxn modelId="{0A9FCE68-E287-4202-B7E5-F5FE6624DD83}" type="presParOf" srcId="{4E397461-B69C-49D1-8FB9-61D533537AA3}" destId="{7CED7BA4-57AA-4B04-A77A-1621875017D4}" srcOrd="19" destOrd="0" presId="urn:microsoft.com/office/officeart/2009/3/layout/RandomtoResultProcess"/>
    <dgm:cxn modelId="{CD991572-194A-410B-BDF6-7D60E47FB045}" type="presParOf" srcId="{B63E8CCA-6B9F-4322-9FAD-21EB14265FA4}" destId="{2B817FB7-E88B-49A8-9FF9-E8BB2F87735D}" srcOrd="1" destOrd="0" presId="urn:microsoft.com/office/officeart/2009/3/layout/RandomtoResultProcess"/>
    <dgm:cxn modelId="{6BB0B503-BFD8-4CFA-A461-43DC2FD8F3F1}" type="presParOf" srcId="{2B817FB7-E88B-49A8-9FF9-E8BB2F87735D}" destId="{20C6602F-8603-4395-87F1-93111ED44BD2}" srcOrd="0" destOrd="0" presId="urn:microsoft.com/office/officeart/2009/3/layout/RandomtoResultProcess"/>
    <dgm:cxn modelId="{FC80043E-1E5C-495D-B022-0D5832F55113}" type="presParOf" srcId="{2B817FB7-E88B-49A8-9FF9-E8BB2F87735D}" destId="{4D354F50-1F24-4343-88C4-E3856A918A71}" srcOrd="1" destOrd="0" presId="urn:microsoft.com/office/officeart/2009/3/layout/RandomtoResultProcess"/>
    <dgm:cxn modelId="{FFF015A3-F1C8-4166-8DA0-C1A00D290437}" type="presParOf" srcId="{B63E8CCA-6B9F-4322-9FAD-21EB14265FA4}" destId="{CE686FA8-867C-4912-95A6-BDFC8D8FB28A}" srcOrd="2" destOrd="0" presId="urn:microsoft.com/office/officeart/2009/3/layout/RandomtoResultProcess"/>
    <dgm:cxn modelId="{9B3BAE5F-1155-40D6-A04B-FA30C1D9698A}" type="presParOf" srcId="{CE686FA8-867C-4912-95A6-BDFC8D8FB28A}" destId="{83C1A3B3-E531-48D4-8511-818BFB47DA40}" srcOrd="0" destOrd="0" presId="urn:microsoft.com/office/officeart/2009/3/layout/RandomtoResultProcess"/>
    <dgm:cxn modelId="{DB30AA2E-A852-45B9-9B2E-BB8D12123262}" type="presParOf" srcId="{CE686FA8-867C-4912-95A6-BDFC8D8FB28A}" destId="{5312B735-B5E7-49BE-BD2E-30AABB63B96E}" srcOrd="1" destOrd="0" presId="urn:microsoft.com/office/officeart/2009/3/layout/RandomtoResultProcess"/>
    <dgm:cxn modelId="{2DF178FF-977F-4743-822A-3828E57CA2CB}" type="presParOf" srcId="{CE686FA8-867C-4912-95A6-BDFC8D8FB28A}" destId="{AE314909-5CBA-4D12-B456-C5C4021F01F7}" srcOrd="2" destOrd="0" presId="urn:microsoft.com/office/officeart/2009/3/layout/RandomtoResultProcess"/>
    <dgm:cxn modelId="{41B832FE-D0B3-4D2A-A735-6C5A62D05B0E}" type="presParOf" srcId="{B63E8CCA-6B9F-4322-9FAD-21EB14265FA4}" destId="{FA1AC138-50C7-439D-B7A1-BB320C60B648}" srcOrd="3" destOrd="0" presId="urn:microsoft.com/office/officeart/2009/3/layout/RandomtoResultProcess"/>
    <dgm:cxn modelId="{863C31EB-0E50-4147-8535-0AE0B1A23E6A}" type="presParOf" srcId="{FA1AC138-50C7-439D-B7A1-BB320C60B648}" destId="{6501CE1F-FF55-4329-82AD-28FEE7C9B561}" srcOrd="0" destOrd="0" presId="urn:microsoft.com/office/officeart/2009/3/layout/RandomtoResultProcess"/>
    <dgm:cxn modelId="{2F5A2900-8DAB-4453-AC6E-297C69BEE8E7}" type="presParOf" srcId="{FA1AC138-50C7-439D-B7A1-BB320C60B648}" destId="{04ACDB6B-4C94-4C00-9C99-A7CC90EA1057}" srcOrd="1" destOrd="0" presId="urn:microsoft.com/office/officeart/2009/3/layout/RandomtoResultProcess"/>
    <dgm:cxn modelId="{D177D070-C986-4DD1-B1B2-B1184D9A8A07}" type="presParOf" srcId="{B63E8CCA-6B9F-4322-9FAD-21EB14265FA4}" destId="{84C69BF6-6E0E-46F8-8B21-89A762087E8C}" srcOrd="4" destOrd="0" presId="urn:microsoft.com/office/officeart/2009/3/layout/RandomtoResultProcess"/>
    <dgm:cxn modelId="{4CA74FD1-940F-40DE-9F52-0CAF9DED6875}" type="presParOf" srcId="{84C69BF6-6E0E-46F8-8B21-89A762087E8C}" destId="{AD2A56C5-11C3-479F-AF87-D088BD66FB99}" srcOrd="0" destOrd="0" presId="urn:microsoft.com/office/officeart/2009/3/layout/RandomtoResultProcess"/>
    <dgm:cxn modelId="{F9C2B0CB-DB50-4582-A700-E96ED21F3AE9}" type="presParOf" srcId="{84C69BF6-6E0E-46F8-8B21-89A762087E8C}" destId="{D5C5B6AA-AB4D-476A-8701-85AA15A92B8D}" srcOrd="1" destOrd="0" presId="urn:microsoft.com/office/officeart/2009/3/layout/RandomtoResultProcess"/>
    <dgm:cxn modelId="{90BBC5C3-0341-42BC-90F2-CDCCB1682DDB}" type="presParOf" srcId="{84C69BF6-6E0E-46F8-8B21-89A762087E8C}" destId="{4612D2CA-7230-44A4-AC0B-4690C4F00F36}" srcOrd="2" destOrd="0" presId="urn:microsoft.com/office/officeart/2009/3/layout/RandomtoResultProcess"/>
    <dgm:cxn modelId="{9A923683-4317-4558-BD56-5659E22777D2}" type="presParOf" srcId="{B63E8CCA-6B9F-4322-9FAD-21EB14265FA4}" destId="{72FFA569-9722-4402-A792-E261575E425E}" srcOrd="5" destOrd="0" presId="urn:microsoft.com/office/officeart/2009/3/layout/RandomtoResultProcess"/>
    <dgm:cxn modelId="{DCD3E301-0687-4D91-8F3C-53E6954C8372}" type="presParOf" srcId="{72FFA569-9722-4402-A792-E261575E425E}" destId="{91049925-88D0-48C1-A8B4-DC9A968E1285}" srcOrd="0" destOrd="0" presId="urn:microsoft.com/office/officeart/2009/3/layout/RandomtoResultProcess"/>
    <dgm:cxn modelId="{7E9DE472-8F36-4A52-9B6F-AF4AF52A5E7A}" type="presParOf" srcId="{72FFA569-9722-4402-A792-E261575E425E}" destId="{C1FB7078-06BB-47D7-B75A-153ACEC816DC}" srcOrd="1" destOrd="0" presId="urn:microsoft.com/office/officeart/2009/3/layout/RandomtoResultProcess"/>
    <dgm:cxn modelId="{12EA2128-47B2-4A78-9B3A-69414EF514B9}" type="presParOf" srcId="{B63E8CCA-6B9F-4322-9FAD-21EB14265FA4}" destId="{3610A11A-1836-44E2-A0D0-7792253283AD}" srcOrd="6" destOrd="0" presId="urn:microsoft.com/office/officeart/2009/3/layout/RandomtoResultProcess"/>
    <dgm:cxn modelId="{F02891BC-4757-47F6-8B1A-1E83D27B8928}" type="presParOf" srcId="{3610A11A-1836-44E2-A0D0-7792253283AD}" destId="{E3B48AE7-FC78-4719-87A1-ED190ACE02E2}" srcOrd="0" destOrd="0" presId="urn:microsoft.com/office/officeart/2009/3/layout/RandomtoResultProcess"/>
    <dgm:cxn modelId="{C17E49BC-D264-4E99-92C8-07AB082AA022}" type="presParOf" srcId="{3610A11A-1836-44E2-A0D0-7792253283AD}" destId="{1941494B-9049-403E-8597-50DD63938C10}" srcOrd="1" destOrd="0" presId="urn:microsoft.com/office/officeart/2009/3/layout/RandomtoResultProcess"/>
    <dgm:cxn modelId="{111D39EB-0F15-4ED7-B0C2-20AD20DFA29C}" type="presParOf" srcId="{3610A11A-1836-44E2-A0D0-7792253283AD}" destId="{C8FC0B66-EBA0-49CF-8122-B0EA76BDA15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7F60BA-9031-431F-8E7D-461DAE971BBF}" type="doc">
      <dgm:prSet loTypeId="urn:microsoft.com/office/officeart/2005/8/layout/hProcess4" loCatId="process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629886F-E495-48AA-99B6-769694C457A7}">
      <dgm:prSet phldrT="[Text]"/>
      <dgm:spPr/>
      <dgm:t>
        <a:bodyPr/>
        <a:lstStyle/>
        <a:p>
          <a:r>
            <a:rPr lang="en-US" dirty="0"/>
            <a:t>Challenge</a:t>
          </a:r>
        </a:p>
      </dgm:t>
    </dgm:pt>
    <dgm:pt modelId="{8EFE4743-D423-451B-A43A-29161BE70CC8}" type="parTrans" cxnId="{E03FCD52-C9FC-4C58-9F1C-056D1B537D2E}">
      <dgm:prSet/>
      <dgm:spPr/>
      <dgm:t>
        <a:bodyPr/>
        <a:lstStyle/>
        <a:p>
          <a:endParaRPr lang="en-US"/>
        </a:p>
      </dgm:t>
    </dgm:pt>
    <dgm:pt modelId="{EC07B87C-1BFC-48FA-981D-56256381EA25}" type="sibTrans" cxnId="{E03FCD52-C9FC-4C58-9F1C-056D1B537D2E}">
      <dgm:prSet/>
      <dgm:spPr/>
      <dgm:t>
        <a:bodyPr/>
        <a:lstStyle/>
        <a:p>
          <a:endParaRPr lang="en-US"/>
        </a:p>
      </dgm:t>
    </dgm:pt>
    <dgm:pt modelId="{BEDC5BF4-848B-423D-9166-B97EF6B6BD4D}">
      <dgm:prSet phldrT="[Text]"/>
      <dgm:spPr/>
      <dgm:t>
        <a:bodyPr/>
        <a:lstStyle/>
        <a:p>
          <a:r>
            <a:rPr lang="en-US" dirty="0"/>
            <a:t>Open hackathon</a:t>
          </a:r>
        </a:p>
      </dgm:t>
    </dgm:pt>
    <dgm:pt modelId="{C1A20B41-F3F4-4651-8693-980C5ABF91B0}" type="parTrans" cxnId="{E4C2A273-6A5A-4F24-8989-FFEB9BF9A9FE}">
      <dgm:prSet/>
      <dgm:spPr/>
      <dgm:t>
        <a:bodyPr/>
        <a:lstStyle/>
        <a:p>
          <a:endParaRPr lang="en-US"/>
        </a:p>
      </dgm:t>
    </dgm:pt>
    <dgm:pt modelId="{E0D9CD1A-3255-45C6-AC0A-D14775DBE876}" type="sibTrans" cxnId="{E4C2A273-6A5A-4F24-8989-FFEB9BF9A9FE}">
      <dgm:prSet/>
      <dgm:spPr/>
      <dgm:t>
        <a:bodyPr/>
        <a:lstStyle/>
        <a:p>
          <a:endParaRPr lang="en-US"/>
        </a:p>
      </dgm:t>
    </dgm:pt>
    <dgm:pt modelId="{181C16C9-95CC-4A06-BDA5-97F4BFE744B8}">
      <dgm:prSet phldrT="[Text]"/>
      <dgm:spPr/>
      <dgm:t>
        <a:bodyPr/>
        <a:lstStyle/>
        <a:p>
          <a:r>
            <a:rPr lang="en-US" dirty="0"/>
            <a:t>Startups &amp; student innovators</a:t>
          </a:r>
        </a:p>
      </dgm:t>
    </dgm:pt>
    <dgm:pt modelId="{7BAC5194-A545-4B1F-B447-F8ABEBBFF0F5}" type="parTrans" cxnId="{8566472D-411F-40E1-97DC-B0FBC9499352}">
      <dgm:prSet/>
      <dgm:spPr/>
      <dgm:t>
        <a:bodyPr/>
        <a:lstStyle/>
        <a:p>
          <a:endParaRPr lang="en-US"/>
        </a:p>
      </dgm:t>
    </dgm:pt>
    <dgm:pt modelId="{8C671A03-549F-48C5-B9DB-D30E8A41006C}" type="sibTrans" cxnId="{8566472D-411F-40E1-97DC-B0FBC9499352}">
      <dgm:prSet/>
      <dgm:spPr/>
      <dgm:t>
        <a:bodyPr/>
        <a:lstStyle/>
        <a:p>
          <a:endParaRPr lang="en-US"/>
        </a:p>
      </dgm:t>
    </dgm:pt>
    <dgm:pt modelId="{6537C267-F259-43D5-9D8F-A56D4BD0ED77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9F472C62-2531-4F12-8832-E944D1374488}" type="parTrans" cxnId="{F7B516F5-F731-4BB7-8438-861003FAF693}">
      <dgm:prSet/>
      <dgm:spPr/>
      <dgm:t>
        <a:bodyPr/>
        <a:lstStyle/>
        <a:p>
          <a:endParaRPr lang="en-US"/>
        </a:p>
      </dgm:t>
    </dgm:pt>
    <dgm:pt modelId="{C040E59B-8919-4CB3-9E80-615FFE9112BE}" type="sibTrans" cxnId="{F7B516F5-F731-4BB7-8438-861003FAF693}">
      <dgm:prSet/>
      <dgm:spPr/>
      <dgm:t>
        <a:bodyPr/>
        <a:lstStyle/>
        <a:p>
          <a:endParaRPr lang="en-US"/>
        </a:p>
      </dgm:t>
    </dgm:pt>
    <dgm:pt modelId="{6D09E96D-7BD9-4BEF-835C-C329D2577BD0}">
      <dgm:prSet phldrT="[Text]"/>
      <dgm:spPr/>
      <dgm:t>
        <a:bodyPr/>
        <a:lstStyle/>
        <a:p>
          <a:r>
            <a:rPr lang="en-US" dirty="0"/>
            <a:t>Startups builds out the product in the co-innovation lab</a:t>
          </a:r>
        </a:p>
      </dgm:t>
    </dgm:pt>
    <dgm:pt modelId="{33E3B9C8-3480-454F-BFC2-FB9220B0A478}" type="parTrans" cxnId="{3DB319BF-D955-42E3-861E-8D925051F250}">
      <dgm:prSet/>
      <dgm:spPr/>
      <dgm:t>
        <a:bodyPr/>
        <a:lstStyle/>
        <a:p>
          <a:endParaRPr lang="en-US"/>
        </a:p>
      </dgm:t>
    </dgm:pt>
    <dgm:pt modelId="{346F6FF6-CF34-4196-A83D-E991C9146EF2}" type="sibTrans" cxnId="{3DB319BF-D955-42E3-861E-8D925051F250}">
      <dgm:prSet/>
      <dgm:spPr/>
      <dgm:t>
        <a:bodyPr/>
        <a:lstStyle/>
        <a:p>
          <a:endParaRPr lang="en-US"/>
        </a:p>
      </dgm:t>
    </dgm:pt>
    <dgm:pt modelId="{96913FAD-5045-4DFB-B4A0-DFAB76D5DBC4}">
      <dgm:prSet phldrT="[Text]"/>
      <dgm:spPr/>
      <dgm:t>
        <a:bodyPr/>
        <a:lstStyle/>
        <a:p>
          <a:r>
            <a:rPr lang="en-US" dirty="0"/>
            <a:t>Company use</a:t>
          </a:r>
        </a:p>
      </dgm:t>
    </dgm:pt>
    <dgm:pt modelId="{2F775C35-6800-45E2-BCF8-D8CCD73C7B07}" type="parTrans" cxnId="{6081B510-ED22-44F3-A91D-C165EBB4C471}">
      <dgm:prSet/>
      <dgm:spPr/>
      <dgm:t>
        <a:bodyPr/>
        <a:lstStyle/>
        <a:p>
          <a:endParaRPr lang="en-US"/>
        </a:p>
      </dgm:t>
    </dgm:pt>
    <dgm:pt modelId="{9ECEE870-3EBF-4C74-AB3D-D2D7A74008E5}" type="sibTrans" cxnId="{6081B510-ED22-44F3-A91D-C165EBB4C471}">
      <dgm:prSet/>
      <dgm:spPr/>
      <dgm:t>
        <a:bodyPr/>
        <a:lstStyle/>
        <a:p>
          <a:endParaRPr lang="en-US"/>
        </a:p>
      </dgm:t>
    </dgm:pt>
    <dgm:pt modelId="{584BA427-49B8-440A-94A3-44D4C4C0B24A}">
      <dgm:prSet phldrT="[Text]"/>
      <dgm:spPr/>
      <dgm:t>
        <a:bodyPr/>
        <a:lstStyle/>
        <a:p>
          <a:r>
            <a:rPr lang="en-US" dirty="0"/>
            <a:t>Connect Research</a:t>
          </a:r>
        </a:p>
      </dgm:t>
    </dgm:pt>
    <dgm:pt modelId="{EA1018E4-387A-4C75-A5BA-DA59B3A61EDC}" type="parTrans" cxnId="{012E92B3-23A1-4FB8-B942-F7EC55DDC888}">
      <dgm:prSet/>
      <dgm:spPr/>
      <dgm:t>
        <a:bodyPr/>
        <a:lstStyle/>
        <a:p>
          <a:endParaRPr lang="en-US"/>
        </a:p>
      </dgm:t>
    </dgm:pt>
    <dgm:pt modelId="{6F36E9DC-96E2-439F-8EB8-401CC4FD069A}" type="sibTrans" cxnId="{012E92B3-23A1-4FB8-B942-F7EC55DDC888}">
      <dgm:prSet/>
      <dgm:spPr/>
      <dgm:t>
        <a:bodyPr/>
        <a:lstStyle/>
        <a:p>
          <a:endParaRPr lang="en-US"/>
        </a:p>
      </dgm:t>
    </dgm:pt>
    <dgm:pt modelId="{A6AEE1C7-B3FF-4EBC-85AC-DFF659680A79}">
      <dgm:prSet phldrT="[Text]"/>
      <dgm:spPr/>
      <dgm:t>
        <a:bodyPr/>
        <a:lstStyle/>
        <a:p>
          <a:r>
            <a:rPr lang="en-US" dirty="0"/>
            <a:t>Company biz mentoring, IIIT </a:t>
          </a:r>
          <a:r>
            <a:rPr lang="en-US" dirty="0" err="1"/>
            <a:t>deeptech</a:t>
          </a:r>
          <a:r>
            <a:rPr lang="en-US" dirty="0"/>
            <a:t> help </a:t>
          </a:r>
        </a:p>
      </dgm:t>
    </dgm:pt>
    <dgm:pt modelId="{1C097159-6BF2-4CFF-8432-F4862D41765E}" type="parTrans" cxnId="{FD9B7BE0-ECC5-49A5-B7B7-008FC7D9661B}">
      <dgm:prSet/>
      <dgm:spPr/>
      <dgm:t>
        <a:bodyPr/>
        <a:lstStyle/>
        <a:p>
          <a:endParaRPr lang="en-US"/>
        </a:p>
      </dgm:t>
    </dgm:pt>
    <dgm:pt modelId="{112510D9-0C32-42FF-B502-A7525BF6883A}" type="sibTrans" cxnId="{FD9B7BE0-ECC5-49A5-B7B7-008FC7D9661B}">
      <dgm:prSet/>
      <dgm:spPr/>
      <dgm:t>
        <a:bodyPr/>
        <a:lstStyle/>
        <a:p>
          <a:endParaRPr lang="en-US"/>
        </a:p>
      </dgm:t>
    </dgm:pt>
    <dgm:pt modelId="{F84A5949-569A-456A-88E4-3CB0E2EC009F}">
      <dgm:prSet phldrT="[Text]"/>
      <dgm:spPr/>
      <dgm:t>
        <a:bodyPr/>
        <a:lstStyle/>
        <a:p>
          <a:r>
            <a:rPr lang="en-US" dirty="0"/>
            <a:t>Bring deep-tech into the products</a:t>
          </a:r>
        </a:p>
      </dgm:t>
    </dgm:pt>
    <dgm:pt modelId="{F3492216-9034-4098-96D6-369F241B083A}" type="parTrans" cxnId="{D39170B9-C240-47BF-8CEB-FA2E8CF9B0F7}">
      <dgm:prSet/>
      <dgm:spPr/>
      <dgm:t>
        <a:bodyPr/>
        <a:lstStyle/>
        <a:p>
          <a:endParaRPr lang="en-US"/>
        </a:p>
      </dgm:t>
    </dgm:pt>
    <dgm:pt modelId="{79A51D70-8624-48DA-AF1B-CA66FC4E7ADA}" type="sibTrans" cxnId="{D39170B9-C240-47BF-8CEB-FA2E8CF9B0F7}">
      <dgm:prSet/>
      <dgm:spPr/>
      <dgm:t>
        <a:bodyPr/>
        <a:lstStyle/>
        <a:p>
          <a:endParaRPr lang="en-US"/>
        </a:p>
      </dgm:t>
    </dgm:pt>
    <dgm:pt modelId="{AA335BA8-A163-4053-95C9-DCE38D251A3C}">
      <dgm:prSet phldrT="[Text]"/>
      <dgm:spPr/>
      <dgm:t>
        <a:bodyPr/>
        <a:lstStyle/>
        <a:p>
          <a:endParaRPr lang="en-US" dirty="0" err="1"/>
        </a:p>
      </dgm:t>
    </dgm:pt>
    <dgm:pt modelId="{1A48CA3C-21D8-4A36-B053-21A7309A3F07}" type="parTrans" cxnId="{C321F334-34A5-4011-81EE-01BA7C85FABE}">
      <dgm:prSet/>
      <dgm:spPr/>
      <dgm:t>
        <a:bodyPr/>
        <a:lstStyle/>
        <a:p>
          <a:endParaRPr lang="en-US"/>
        </a:p>
      </dgm:t>
    </dgm:pt>
    <dgm:pt modelId="{3E3F36F5-E7C7-4D83-99B1-5ED556825ADF}" type="sibTrans" cxnId="{C321F334-34A5-4011-81EE-01BA7C85FABE}">
      <dgm:prSet/>
      <dgm:spPr/>
      <dgm:t>
        <a:bodyPr/>
        <a:lstStyle/>
        <a:p>
          <a:endParaRPr lang="en-US"/>
        </a:p>
      </dgm:t>
    </dgm:pt>
    <dgm:pt modelId="{7BAA1CB1-F87E-4045-BBAC-37948CE9CF38}">
      <dgm:prSet phldrT="[Text]"/>
      <dgm:spPr/>
      <dgm:t>
        <a:bodyPr/>
        <a:lstStyle/>
        <a:p>
          <a:r>
            <a:rPr lang="en-US" dirty="0"/>
            <a:t>Co-innovate </a:t>
          </a:r>
        </a:p>
      </dgm:t>
    </dgm:pt>
    <dgm:pt modelId="{C4566537-E90A-4958-8962-567EF6B0E3D5}" type="parTrans" cxnId="{F7861E95-4170-4C89-A8D4-81CD0D10D467}">
      <dgm:prSet/>
      <dgm:spPr/>
      <dgm:t>
        <a:bodyPr/>
        <a:lstStyle/>
        <a:p>
          <a:endParaRPr lang="en-US"/>
        </a:p>
      </dgm:t>
    </dgm:pt>
    <dgm:pt modelId="{6BDA3838-435F-4366-B39D-959EA99D86F8}" type="sibTrans" cxnId="{F7861E95-4170-4C89-A8D4-81CD0D10D467}">
      <dgm:prSet/>
      <dgm:spPr/>
      <dgm:t>
        <a:bodyPr/>
        <a:lstStyle/>
        <a:p>
          <a:endParaRPr lang="en-US"/>
        </a:p>
      </dgm:t>
    </dgm:pt>
    <dgm:pt modelId="{FE5FE2AD-BB14-446F-8970-3D1D5BBACD36}">
      <dgm:prSet phldrT="[Text]"/>
      <dgm:spPr/>
      <dgm:t>
        <a:bodyPr/>
        <a:lstStyle/>
        <a:p>
          <a:r>
            <a:rPr lang="en-US" dirty="0"/>
            <a:t> Work with the </a:t>
          </a:r>
          <a:r>
            <a:rPr lang="en-US" dirty="0" err="1"/>
            <a:t>starup</a:t>
          </a:r>
          <a:endParaRPr lang="en-US" dirty="0"/>
        </a:p>
      </dgm:t>
    </dgm:pt>
    <dgm:pt modelId="{B5FEB18D-91B8-4E2A-A432-0DE2A621A610}" type="parTrans" cxnId="{C7F7DADF-5065-473F-A2BC-0136260B02F0}">
      <dgm:prSet/>
      <dgm:spPr/>
      <dgm:t>
        <a:bodyPr/>
        <a:lstStyle/>
        <a:p>
          <a:endParaRPr lang="en-US"/>
        </a:p>
      </dgm:t>
    </dgm:pt>
    <dgm:pt modelId="{EF891B75-4CE5-40CC-B055-B4D9352B07FE}" type="sibTrans" cxnId="{C7F7DADF-5065-473F-A2BC-0136260B02F0}">
      <dgm:prSet/>
      <dgm:spPr/>
      <dgm:t>
        <a:bodyPr/>
        <a:lstStyle/>
        <a:p>
          <a:endParaRPr lang="en-US"/>
        </a:p>
      </dgm:t>
    </dgm:pt>
    <dgm:pt modelId="{B5BE9D6B-D552-49B9-9EAA-80B3D21540A9}">
      <dgm:prSet phldrT="[Text]"/>
      <dgm:spPr/>
      <dgm:t>
        <a:bodyPr/>
        <a:lstStyle/>
        <a:p>
          <a:r>
            <a:rPr lang="en-US"/>
            <a:t>Specific </a:t>
          </a:r>
          <a:r>
            <a:rPr lang="en-US" dirty="0"/>
            <a:t>problem area</a:t>
          </a:r>
        </a:p>
      </dgm:t>
    </dgm:pt>
    <dgm:pt modelId="{CBF2B337-25CC-4CA6-B66C-6B891B1C3D75}" type="parTrans" cxnId="{DBB21420-CE9D-4686-AD85-F0D86877150D}">
      <dgm:prSet/>
      <dgm:spPr/>
      <dgm:t>
        <a:bodyPr/>
        <a:lstStyle/>
        <a:p>
          <a:endParaRPr lang="en-US"/>
        </a:p>
      </dgm:t>
    </dgm:pt>
    <dgm:pt modelId="{E7B63BED-A2A1-44E8-8240-BF0CE2BE7FA6}" type="sibTrans" cxnId="{DBB21420-CE9D-4686-AD85-F0D86877150D}">
      <dgm:prSet/>
      <dgm:spPr/>
      <dgm:t>
        <a:bodyPr/>
        <a:lstStyle/>
        <a:p>
          <a:endParaRPr lang="en-US"/>
        </a:p>
      </dgm:t>
    </dgm:pt>
    <dgm:pt modelId="{2B0519BC-15E6-42E7-B1D6-F69D580136B7}">
      <dgm:prSet phldrT="[Text]"/>
      <dgm:spPr/>
      <dgm:t>
        <a:bodyPr/>
        <a:lstStyle/>
        <a:p>
          <a:r>
            <a:rPr lang="en-US" dirty="0"/>
            <a:t>Company sponsored</a:t>
          </a:r>
        </a:p>
      </dgm:t>
    </dgm:pt>
    <dgm:pt modelId="{7429D2A6-7B64-4BD4-9242-73B719D5CD74}" type="parTrans" cxnId="{0B0373C0-3B54-4DEC-850C-9795533D443C}">
      <dgm:prSet/>
      <dgm:spPr/>
      <dgm:t>
        <a:bodyPr/>
        <a:lstStyle/>
        <a:p>
          <a:endParaRPr lang="en-US"/>
        </a:p>
      </dgm:t>
    </dgm:pt>
    <dgm:pt modelId="{B9C9C173-0495-42BF-B51F-23659C64DAAF}" type="sibTrans" cxnId="{0B0373C0-3B54-4DEC-850C-9795533D443C}">
      <dgm:prSet/>
      <dgm:spPr/>
      <dgm:t>
        <a:bodyPr/>
        <a:lstStyle/>
        <a:p>
          <a:endParaRPr lang="en-US"/>
        </a:p>
      </dgm:t>
    </dgm:pt>
    <dgm:pt modelId="{3F090CD0-8F98-4395-B448-D394020A40F3}">
      <dgm:prSet phldrT="[Text]"/>
      <dgm:spPr/>
      <dgm:t>
        <a:bodyPr/>
        <a:lstStyle/>
        <a:p>
          <a:r>
            <a:rPr lang="en-US" dirty="0"/>
            <a:t>Winning startups/innovators</a:t>
          </a:r>
        </a:p>
      </dgm:t>
    </dgm:pt>
    <dgm:pt modelId="{D8C56384-2476-4662-922E-469CA7FCE17E}" type="parTrans" cxnId="{1A51D541-74BD-43A3-AAC7-86819DD1709C}">
      <dgm:prSet/>
      <dgm:spPr/>
      <dgm:t>
        <a:bodyPr/>
        <a:lstStyle/>
        <a:p>
          <a:endParaRPr lang="en-US"/>
        </a:p>
      </dgm:t>
    </dgm:pt>
    <dgm:pt modelId="{A0934DCF-256D-4A54-A32F-9FC1D2FCE542}" type="sibTrans" cxnId="{1A51D541-74BD-43A3-AAC7-86819DD1709C}">
      <dgm:prSet/>
      <dgm:spPr/>
      <dgm:t>
        <a:bodyPr/>
        <a:lstStyle/>
        <a:p>
          <a:endParaRPr lang="en-US"/>
        </a:p>
      </dgm:t>
    </dgm:pt>
    <dgm:pt modelId="{8F2758C4-B9DC-49C9-BE06-F6DF06B20448}">
      <dgm:prSet phldrT="[Text]"/>
      <dgm:spPr/>
      <dgm:t>
        <a:bodyPr/>
        <a:lstStyle/>
        <a:p>
          <a:r>
            <a:rPr lang="en-US" dirty="0"/>
            <a:t>Faculty and research scholars help in the co-innovation lab</a:t>
          </a:r>
        </a:p>
      </dgm:t>
    </dgm:pt>
    <dgm:pt modelId="{2A4DEDB1-3355-40E6-97C7-2C452F959CD6}" type="parTrans" cxnId="{C829CA50-A679-4646-A8D4-9C6651749B3B}">
      <dgm:prSet/>
      <dgm:spPr/>
      <dgm:t>
        <a:bodyPr/>
        <a:lstStyle/>
        <a:p>
          <a:endParaRPr lang="en-US"/>
        </a:p>
      </dgm:t>
    </dgm:pt>
    <dgm:pt modelId="{1154627B-DEC1-4BC4-B88B-B2035B314B05}" type="sibTrans" cxnId="{C829CA50-A679-4646-A8D4-9C6651749B3B}">
      <dgm:prSet/>
      <dgm:spPr/>
      <dgm:t>
        <a:bodyPr/>
        <a:lstStyle/>
        <a:p>
          <a:endParaRPr lang="en-US"/>
        </a:p>
      </dgm:t>
    </dgm:pt>
    <dgm:pt modelId="{4AD637CD-7467-4434-B635-2DF8C07F171D}">
      <dgm:prSet phldrT="[Text]"/>
      <dgm:spPr/>
      <dgm:t>
        <a:bodyPr/>
        <a:lstStyle/>
        <a:p>
          <a:r>
            <a:rPr lang="en-US" dirty="0"/>
            <a:t>Company to help define and pilot </a:t>
          </a:r>
        </a:p>
      </dgm:t>
    </dgm:pt>
    <dgm:pt modelId="{2677C1A7-2A6A-46AE-98EF-AB3EEC863A14}" type="parTrans" cxnId="{2F222F6F-396E-4641-9EC7-0D86AE057D9A}">
      <dgm:prSet/>
      <dgm:spPr/>
      <dgm:t>
        <a:bodyPr/>
        <a:lstStyle/>
        <a:p>
          <a:endParaRPr lang="en-US"/>
        </a:p>
      </dgm:t>
    </dgm:pt>
    <dgm:pt modelId="{C5C2A45B-6ACB-4083-9639-DA6B53F3493C}" type="sibTrans" cxnId="{2F222F6F-396E-4641-9EC7-0D86AE057D9A}">
      <dgm:prSet/>
      <dgm:spPr/>
      <dgm:t>
        <a:bodyPr/>
        <a:lstStyle/>
        <a:p>
          <a:endParaRPr lang="en-US"/>
        </a:p>
      </dgm:t>
    </dgm:pt>
    <dgm:pt modelId="{FFDBD739-E023-4AC7-958A-8441D0BFB4A5}" type="pres">
      <dgm:prSet presAssocID="{897F60BA-9031-431F-8E7D-461DAE971BBF}" presName="Name0" presStyleCnt="0">
        <dgm:presLayoutVars>
          <dgm:dir/>
          <dgm:animLvl val="lvl"/>
          <dgm:resizeHandles val="exact"/>
        </dgm:presLayoutVars>
      </dgm:prSet>
      <dgm:spPr/>
    </dgm:pt>
    <dgm:pt modelId="{F957D93B-A778-471C-A1D9-C719BFEDE5D9}" type="pres">
      <dgm:prSet presAssocID="{897F60BA-9031-431F-8E7D-461DAE971BBF}" presName="tSp" presStyleCnt="0"/>
      <dgm:spPr/>
    </dgm:pt>
    <dgm:pt modelId="{A54F62C0-7103-4725-A702-F01385A9FD2B}" type="pres">
      <dgm:prSet presAssocID="{897F60BA-9031-431F-8E7D-461DAE971BBF}" presName="bSp" presStyleCnt="0"/>
      <dgm:spPr/>
    </dgm:pt>
    <dgm:pt modelId="{1063302F-D230-4402-9B2C-055B2EBF1DF4}" type="pres">
      <dgm:prSet presAssocID="{897F60BA-9031-431F-8E7D-461DAE971BBF}" presName="process" presStyleCnt="0"/>
      <dgm:spPr/>
    </dgm:pt>
    <dgm:pt modelId="{6201D903-F3EF-4EE2-9731-F66104CDBECB}" type="pres">
      <dgm:prSet presAssocID="{E629886F-E495-48AA-99B6-769694C457A7}" presName="composite1" presStyleCnt="0"/>
      <dgm:spPr/>
    </dgm:pt>
    <dgm:pt modelId="{22D7CB7D-E67B-4853-ACD5-9699C39DBA27}" type="pres">
      <dgm:prSet presAssocID="{E629886F-E495-48AA-99B6-769694C457A7}" presName="dummyNode1" presStyleLbl="node1" presStyleIdx="0" presStyleCnt="5"/>
      <dgm:spPr/>
    </dgm:pt>
    <dgm:pt modelId="{0CEC64E2-51D8-41A5-A38D-A376DECA4C1D}" type="pres">
      <dgm:prSet presAssocID="{E629886F-E495-48AA-99B6-769694C457A7}" presName="childNode1" presStyleLbl="bgAcc1" presStyleIdx="0" presStyleCnt="5">
        <dgm:presLayoutVars>
          <dgm:bulletEnabled val="1"/>
        </dgm:presLayoutVars>
      </dgm:prSet>
      <dgm:spPr/>
    </dgm:pt>
    <dgm:pt modelId="{B25D80AA-9090-415C-9536-228632A0CB0C}" type="pres">
      <dgm:prSet presAssocID="{E629886F-E495-48AA-99B6-769694C457A7}" presName="childNode1tx" presStyleLbl="bgAcc1" presStyleIdx="0" presStyleCnt="5">
        <dgm:presLayoutVars>
          <dgm:bulletEnabled val="1"/>
        </dgm:presLayoutVars>
      </dgm:prSet>
      <dgm:spPr/>
    </dgm:pt>
    <dgm:pt modelId="{D41F3E5F-1BAF-497B-989E-1ECA44AE2635}" type="pres">
      <dgm:prSet presAssocID="{E629886F-E495-48AA-99B6-769694C457A7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37615B6-3031-439B-A8EB-00E5EB812307}" type="pres">
      <dgm:prSet presAssocID="{E629886F-E495-48AA-99B6-769694C457A7}" presName="connSite1" presStyleCnt="0"/>
      <dgm:spPr/>
    </dgm:pt>
    <dgm:pt modelId="{6181E5D5-169E-4E4D-9D0F-BAAAB99F489D}" type="pres">
      <dgm:prSet presAssocID="{EC07B87C-1BFC-48FA-981D-56256381EA25}" presName="Name9" presStyleLbl="sibTrans2D1" presStyleIdx="0" presStyleCnt="4"/>
      <dgm:spPr/>
    </dgm:pt>
    <dgm:pt modelId="{BE7470CF-6FBE-414D-A7BC-4FCC7907E38C}" type="pres">
      <dgm:prSet presAssocID="{6537C267-F259-43D5-9D8F-A56D4BD0ED77}" presName="composite2" presStyleCnt="0"/>
      <dgm:spPr/>
    </dgm:pt>
    <dgm:pt modelId="{24790438-5EE2-48F0-9E0D-A53C220566EA}" type="pres">
      <dgm:prSet presAssocID="{6537C267-F259-43D5-9D8F-A56D4BD0ED77}" presName="dummyNode2" presStyleLbl="node1" presStyleIdx="0" presStyleCnt="5"/>
      <dgm:spPr/>
    </dgm:pt>
    <dgm:pt modelId="{3E6C0D37-EC06-46B8-9A85-E2A31851F8EE}" type="pres">
      <dgm:prSet presAssocID="{6537C267-F259-43D5-9D8F-A56D4BD0ED77}" presName="childNode2" presStyleLbl="bgAcc1" presStyleIdx="1" presStyleCnt="5">
        <dgm:presLayoutVars>
          <dgm:bulletEnabled val="1"/>
        </dgm:presLayoutVars>
      </dgm:prSet>
      <dgm:spPr/>
    </dgm:pt>
    <dgm:pt modelId="{D403F695-ADC1-442E-9CB9-ABFF066629EA}" type="pres">
      <dgm:prSet presAssocID="{6537C267-F259-43D5-9D8F-A56D4BD0ED77}" presName="childNode2tx" presStyleLbl="bgAcc1" presStyleIdx="1" presStyleCnt="5">
        <dgm:presLayoutVars>
          <dgm:bulletEnabled val="1"/>
        </dgm:presLayoutVars>
      </dgm:prSet>
      <dgm:spPr/>
    </dgm:pt>
    <dgm:pt modelId="{7E3784B8-0607-4C56-8FF8-9084BAF96471}" type="pres">
      <dgm:prSet presAssocID="{6537C267-F259-43D5-9D8F-A56D4BD0ED77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49CE23A4-532E-4052-BE12-CFCF343C294F}" type="pres">
      <dgm:prSet presAssocID="{6537C267-F259-43D5-9D8F-A56D4BD0ED77}" presName="connSite2" presStyleCnt="0"/>
      <dgm:spPr/>
    </dgm:pt>
    <dgm:pt modelId="{E1769207-DC96-47B7-B8FD-01DF08E7196D}" type="pres">
      <dgm:prSet presAssocID="{C040E59B-8919-4CB3-9E80-615FFE9112BE}" presName="Name18" presStyleLbl="sibTrans2D1" presStyleIdx="1" presStyleCnt="4"/>
      <dgm:spPr/>
    </dgm:pt>
    <dgm:pt modelId="{EAFF5FFB-E2B0-45AE-8A01-C948EA0C60D4}" type="pres">
      <dgm:prSet presAssocID="{584BA427-49B8-440A-94A3-44D4C4C0B24A}" presName="composite1" presStyleCnt="0"/>
      <dgm:spPr/>
    </dgm:pt>
    <dgm:pt modelId="{9E685F21-4395-4E4B-BDFF-B316616E012B}" type="pres">
      <dgm:prSet presAssocID="{584BA427-49B8-440A-94A3-44D4C4C0B24A}" presName="dummyNode1" presStyleLbl="node1" presStyleIdx="1" presStyleCnt="5"/>
      <dgm:spPr/>
    </dgm:pt>
    <dgm:pt modelId="{3AFF2E89-0CB5-42D7-8803-7354471BF076}" type="pres">
      <dgm:prSet presAssocID="{584BA427-49B8-440A-94A3-44D4C4C0B24A}" presName="childNode1" presStyleLbl="bgAcc1" presStyleIdx="2" presStyleCnt="5">
        <dgm:presLayoutVars>
          <dgm:bulletEnabled val="1"/>
        </dgm:presLayoutVars>
      </dgm:prSet>
      <dgm:spPr/>
    </dgm:pt>
    <dgm:pt modelId="{3BA574A8-9827-4F98-B3F7-35AE70A3FC2D}" type="pres">
      <dgm:prSet presAssocID="{584BA427-49B8-440A-94A3-44D4C4C0B24A}" presName="childNode1tx" presStyleLbl="bgAcc1" presStyleIdx="2" presStyleCnt="5">
        <dgm:presLayoutVars>
          <dgm:bulletEnabled val="1"/>
        </dgm:presLayoutVars>
      </dgm:prSet>
      <dgm:spPr/>
    </dgm:pt>
    <dgm:pt modelId="{0503EAD6-EE58-40F2-8043-0838ABA5A2D8}" type="pres">
      <dgm:prSet presAssocID="{584BA427-49B8-440A-94A3-44D4C4C0B24A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DD577310-E1D4-4CDD-A7A7-36BA44CBA160}" type="pres">
      <dgm:prSet presAssocID="{584BA427-49B8-440A-94A3-44D4C4C0B24A}" presName="connSite1" presStyleCnt="0"/>
      <dgm:spPr/>
    </dgm:pt>
    <dgm:pt modelId="{85056E20-366E-4B1F-B65C-0FC90A83E6CF}" type="pres">
      <dgm:prSet presAssocID="{6F36E9DC-96E2-439F-8EB8-401CC4FD069A}" presName="Name9" presStyleLbl="sibTrans2D1" presStyleIdx="2" presStyleCnt="4"/>
      <dgm:spPr/>
    </dgm:pt>
    <dgm:pt modelId="{08B81B2C-01E0-4F0E-8863-913F1631477A}" type="pres">
      <dgm:prSet presAssocID="{7BAA1CB1-F87E-4045-BBAC-37948CE9CF38}" presName="composite2" presStyleCnt="0"/>
      <dgm:spPr/>
    </dgm:pt>
    <dgm:pt modelId="{2638D13B-BC5C-40F8-B902-C8B02FC2A69E}" type="pres">
      <dgm:prSet presAssocID="{7BAA1CB1-F87E-4045-BBAC-37948CE9CF38}" presName="dummyNode2" presStyleLbl="node1" presStyleIdx="2" presStyleCnt="5"/>
      <dgm:spPr/>
    </dgm:pt>
    <dgm:pt modelId="{53F62DDC-7CEC-4650-8EBA-22A5BE07F5E6}" type="pres">
      <dgm:prSet presAssocID="{7BAA1CB1-F87E-4045-BBAC-37948CE9CF38}" presName="childNode2" presStyleLbl="bgAcc1" presStyleIdx="3" presStyleCnt="5">
        <dgm:presLayoutVars>
          <dgm:bulletEnabled val="1"/>
        </dgm:presLayoutVars>
      </dgm:prSet>
      <dgm:spPr/>
    </dgm:pt>
    <dgm:pt modelId="{64F129AC-5CCE-439F-B57A-FE00C6114B44}" type="pres">
      <dgm:prSet presAssocID="{7BAA1CB1-F87E-4045-BBAC-37948CE9CF38}" presName="childNode2tx" presStyleLbl="bgAcc1" presStyleIdx="3" presStyleCnt="5">
        <dgm:presLayoutVars>
          <dgm:bulletEnabled val="1"/>
        </dgm:presLayoutVars>
      </dgm:prSet>
      <dgm:spPr/>
    </dgm:pt>
    <dgm:pt modelId="{53109661-743B-4E24-9B5A-B94B80E7D4E9}" type="pres">
      <dgm:prSet presAssocID="{7BAA1CB1-F87E-4045-BBAC-37948CE9CF3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6F2AB5CA-98B2-4A95-A7E7-BFC76953D02B}" type="pres">
      <dgm:prSet presAssocID="{7BAA1CB1-F87E-4045-BBAC-37948CE9CF38}" presName="connSite2" presStyleCnt="0"/>
      <dgm:spPr/>
    </dgm:pt>
    <dgm:pt modelId="{95AA83B9-D36D-41EB-8F17-F3045ACD7CB6}" type="pres">
      <dgm:prSet presAssocID="{6BDA3838-435F-4366-B39D-959EA99D86F8}" presName="Name18" presStyleLbl="sibTrans2D1" presStyleIdx="3" presStyleCnt="4"/>
      <dgm:spPr/>
    </dgm:pt>
    <dgm:pt modelId="{C4BD0E12-7915-437A-AC47-89C778CDB66C}" type="pres">
      <dgm:prSet presAssocID="{96913FAD-5045-4DFB-B4A0-DFAB76D5DBC4}" presName="composite1" presStyleCnt="0"/>
      <dgm:spPr/>
    </dgm:pt>
    <dgm:pt modelId="{2A0D2504-D72E-4795-BC54-BBC28C81611B}" type="pres">
      <dgm:prSet presAssocID="{96913FAD-5045-4DFB-B4A0-DFAB76D5DBC4}" presName="dummyNode1" presStyleLbl="node1" presStyleIdx="3" presStyleCnt="5"/>
      <dgm:spPr/>
    </dgm:pt>
    <dgm:pt modelId="{BB3CEDF5-46ED-43B5-B410-29C7A9E6154A}" type="pres">
      <dgm:prSet presAssocID="{96913FAD-5045-4DFB-B4A0-DFAB76D5DBC4}" presName="childNode1" presStyleLbl="bgAcc1" presStyleIdx="4" presStyleCnt="5">
        <dgm:presLayoutVars>
          <dgm:bulletEnabled val="1"/>
        </dgm:presLayoutVars>
      </dgm:prSet>
      <dgm:spPr/>
    </dgm:pt>
    <dgm:pt modelId="{9A7DD0B3-12C3-4A51-BA8F-CA0ABD21E752}" type="pres">
      <dgm:prSet presAssocID="{96913FAD-5045-4DFB-B4A0-DFAB76D5DBC4}" presName="childNode1tx" presStyleLbl="bgAcc1" presStyleIdx="4" presStyleCnt="5">
        <dgm:presLayoutVars>
          <dgm:bulletEnabled val="1"/>
        </dgm:presLayoutVars>
      </dgm:prSet>
      <dgm:spPr/>
    </dgm:pt>
    <dgm:pt modelId="{AE19BF72-19B2-43EA-9E78-DD6880083619}" type="pres">
      <dgm:prSet presAssocID="{96913FAD-5045-4DFB-B4A0-DFAB76D5DBC4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99BA69E6-FB19-42D6-8451-3E016A128EF1}" type="pres">
      <dgm:prSet presAssocID="{96913FAD-5045-4DFB-B4A0-DFAB76D5DBC4}" presName="connSite1" presStyleCnt="0"/>
      <dgm:spPr/>
    </dgm:pt>
  </dgm:ptLst>
  <dgm:cxnLst>
    <dgm:cxn modelId="{F60B2202-95F5-4AEE-AD8E-C995066C2DDD}" type="presOf" srcId="{8F2758C4-B9DC-49C9-BE06-F6DF06B20448}" destId="{3BA574A8-9827-4F98-B3F7-35AE70A3FC2D}" srcOrd="1" destOrd="1" presId="urn:microsoft.com/office/officeart/2005/8/layout/hProcess4"/>
    <dgm:cxn modelId="{42344D04-81D7-4BFC-A245-3A54E05B3CDD}" type="presOf" srcId="{FE5FE2AD-BB14-446F-8970-3D1D5BBACD36}" destId="{BB3CEDF5-46ED-43B5-B410-29C7A9E6154A}" srcOrd="0" destOrd="0" presId="urn:microsoft.com/office/officeart/2005/8/layout/hProcess4"/>
    <dgm:cxn modelId="{CA8E7006-5E63-446A-98ED-A00F06588387}" type="presOf" srcId="{8F2758C4-B9DC-49C9-BE06-F6DF06B20448}" destId="{3AFF2E89-0CB5-42D7-8803-7354471BF076}" srcOrd="0" destOrd="1" presId="urn:microsoft.com/office/officeart/2005/8/layout/hProcess4"/>
    <dgm:cxn modelId="{C56C7F10-627E-4FF7-93F3-FBEEEF2A1A5E}" type="presOf" srcId="{6F36E9DC-96E2-439F-8EB8-401CC4FD069A}" destId="{85056E20-366E-4B1F-B65C-0FC90A83E6CF}" srcOrd="0" destOrd="0" presId="urn:microsoft.com/office/officeart/2005/8/layout/hProcess4"/>
    <dgm:cxn modelId="{6081B510-ED22-44F3-A91D-C165EBB4C471}" srcId="{897F60BA-9031-431F-8E7D-461DAE971BBF}" destId="{96913FAD-5045-4DFB-B4A0-DFAB76D5DBC4}" srcOrd="4" destOrd="0" parTransId="{2F775C35-6800-45E2-BCF8-D8CCD73C7B07}" sibTransId="{9ECEE870-3EBF-4C74-AB3D-D2D7A74008E5}"/>
    <dgm:cxn modelId="{98F35E19-9902-4BBC-BA69-03980F9FF8E8}" type="presOf" srcId="{3F090CD0-8F98-4395-B448-D394020A40F3}" destId="{3E6C0D37-EC06-46B8-9A85-E2A31851F8EE}" srcOrd="0" destOrd="1" presId="urn:microsoft.com/office/officeart/2005/8/layout/hProcess4"/>
    <dgm:cxn modelId="{C223E31B-AAC0-4299-9D78-147156A59669}" type="presOf" srcId="{FE5FE2AD-BB14-446F-8970-3D1D5BBACD36}" destId="{9A7DD0B3-12C3-4A51-BA8F-CA0ABD21E752}" srcOrd="1" destOrd="0" presId="urn:microsoft.com/office/officeart/2005/8/layout/hProcess4"/>
    <dgm:cxn modelId="{DBB21420-CE9D-4686-AD85-F0D86877150D}" srcId="{E629886F-E495-48AA-99B6-769694C457A7}" destId="{B5BE9D6B-D552-49B9-9EAA-80B3D21540A9}" srcOrd="1" destOrd="0" parTransId="{CBF2B337-25CC-4CA6-B66C-6B891B1C3D75}" sibTransId="{E7B63BED-A2A1-44E8-8240-BF0CE2BE7FA6}"/>
    <dgm:cxn modelId="{8566472D-411F-40E1-97DC-B0FBC9499352}" srcId="{E629886F-E495-48AA-99B6-769694C457A7}" destId="{181C16C9-95CC-4A06-BDA5-97F4BFE744B8}" srcOrd="2" destOrd="0" parTransId="{7BAC5194-A545-4B1F-B447-F8ABEBBFF0F5}" sibTransId="{8C671A03-549F-48C5-B9DB-D30E8A41006C}"/>
    <dgm:cxn modelId="{C321F334-34A5-4011-81EE-01BA7C85FABE}" srcId="{584BA427-49B8-440A-94A3-44D4C4C0B24A}" destId="{AA335BA8-A163-4053-95C9-DCE38D251A3C}" srcOrd="2" destOrd="0" parTransId="{1A48CA3C-21D8-4A36-B053-21A7309A3F07}" sibTransId="{3E3F36F5-E7C7-4D83-99B1-5ED556825ADF}"/>
    <dgm:cxn modelId="{1A57F638-4CCF-4E16-8570-0FEC3DEAD83B}" type="presOf" srcId="{181C16C9-95CC-4A06-BDA5-97F4BFE744B8}" destId="{0CEC64E2-51D8-41A5-A38D-A376DECA4C1D}" srcOrd="0" destOrd="2" presId="urn:microsoft.com/office/officeart/2005/8/layout/hProcess4"/>
    <dgm:cxn modelId="{4B2D7839-3845-4A12-918C-BC42C657273C}" type="presOf" srcId="{6D09E96D-7BD9-4BEF-835C-C329D2577BD0}" destId="{64F129AC-5CCE-439F-B57A-FE00C6114B44}" srcOrd="1" destOrd="0" presId="urn:microsoft.com/office/officeart/2005/8/layout/hProcess4"/>
    <dgm:cxn modelId="{8AF19A3C-6AF8-4380-B736-5DAAC704A5B3}" type="presOf" srcId="{6537C267-F259-43D5-9D8F-A56D4BD0ED77}" destId="{7E3784B8-0607-4C56-8FF8-9084BAF96471}" srcOrd="0" destOrd="0" presId="urn:microsoft.com/office/officeart/2005/8/layout/hProcess4"/>
    <dgm:cxn modelId="{0A0FCD3F-5E04-4DD9-A525-33EBC45CA767}" type="presOf" srcId="{897F60BA-9031-431F-8E7D-461DAE971BBF}" destId="{FFDBD739-E023-4AC7-958A-8441D0BFB4A5}" srcOrd="0" destOrd="0" presId="urn:microsoft.com/office/officeart/2005/8/layout/hProcess4"/>
    <dgm:cxn modelId="{1A51D541-74BD-43A3-AAC7-86819DD1709C}" srcId="{6537C267-F259-43D5-9D8F-A56D4BD0ED77}" destId="{3F090CD0-8F98-4395-B448-D394020A40F3}" srcOrd="1" destOrd="0" parTransId="{D8C56384-2476-4662-922E-469CA7FCE17E}" sibTransId="{A0934DCF-256D-4A54-A32F-9FC1D2FCE542}"/>
    <dgm:cxn modelId="{C0C0DA47-C5E2-43F1-87E8-B9C88275D542}" type="presOf" srcId="{4AD637CD-7467-4434-B635-2DF8C07F171D}" destId="{53F62DDC-7CEC-4650-8EBA-22A5BE07F5E6}" srcOrd="0" destOrd="1" presId="urn:microsoft.com/office/officeart/2005/8/layout/hProcess4"/>
    <dgm:cxn modelId="{C829CA50-A679-4646-A8D4-9C6651749B3B}" srcId="{584BA427-49B8-440A-94A3-44D4C4C0B24A}" destId="{8F2758C4-B9DC-49C9-BE06-F6DF06B20448}" srcOrd="1" destOrd="0" parTransId="{2A4DEDB1-3355-40E6-97C7-2C452F959CD6}" sibTransId="{1154627B-DEC1-4BC4-B88B-B2035B314B05}"/>
    <dgm:cxn modelId="{E03FCD52-C9FC-4C58-9F1C-056D1B537D2E}" srcId="{897F60BA-9031-431F-8E7D-461DAE971BBF}" destId="{E629886F-E495-48AA-99B6-769694C457A7}" srcOrd="0" destOrd="0" parTransId="{8EFE4743-D423-451B-A43A-29161BE70CC8}" sibTransId="{EC07B87C-1BFC-48FA-981D-56256381EA25}"/>
    <dgm:cxn modelId="{F4DBB855-EEB5-4CA0-8179-D4A591734D02}" type="presOf" srcId="{6BDA3838-435F-4366-B39D-959EA99D86F8}" destId="{95AA83B9-D36D-41EB-8F17-F3045ACD7CB6}" srcOrd="0" destOrd="0" presId="urn:microsoft.com/office/officeart/2005/8/layout/hProcess4"/>
    <dgm:cxn modelId="{375B7F5F-1CFA-4E71-B99F-80B9F2209FEB}" type="presOf" srcId="{B5BE9D6B-D552-49B9-9EAA-80B3D21540A9}" destId="{0CEC64E2-51D8-41A5-A38D-A376DECA4C1D}" srcOrd="0" destOrd="1" presId="urn:microsoft.com/office/officeart/2005/8/layout/hProcess4"/>
    <dgm:cxn modelId="{3B310B62-BFEA-4A9E-9183-D776E8A14042}" type="presOf" srcId="{7BAA1CB1-F87E-4045-BBAC-37948CE9CF38}" destId="{53109661-743B-4E24-9B5A-B94B80E7D4E9}" srcOrd="0" destOrd="0" presId="urn:microsoft.com/office/officeart/2005/8/layout/hProcess4"/>
    <dgm:cxn modelId="{41E0C567-F051-4F5A-9901-D885E6177E82}" type="presOf" srcId="{C040E59B-8919-4CB3-9E80-615FFE9112BE}" destId="{E1769207-DC96-47B7-B8FD-01DF08E7196D}" srcOrd="0" destOrd="0" presId="urn:microsoft.com/office/officeart/2005/8/layout/hProcess4"/>
    <dgm:cxn modelId="{2A4ABC6A-75E2-4302-900F-4813E8763C17}" type="presOf" srcId="{2B0519BC-15E6-42E7-B1D6-F69D580136B7}" destId="{3E6C0D37-EC06-46B8-9A85-E2A31851F8EE}" srcOrd="0" destOrd="0" presId="urn:microsoft.com/office/officeart/2005/8/layout/hProcess4"/>
    <dgm:cxn modelId="{2F222F6F-396E-4641-9EC7-0D86AE057D9A}" srcId="{7BAA1CB1-F87E-4045-BBAC-37948CE9CF38}" destId="{4AD637CD-7467-4434-B635-2DF8C07F171D}" srcOrd="1" destOrd="0" parTransId="{2677C1A7-2A6A-46AE-98EF-AB3EEC863A14}" sibTransId="{C5C2A45B-6ACB-4083-9639-DA6B53F3493C}"/>
    <dgm:cxn modelId="{E4C2A273-6A5A-4F24-8989-FFEB9BF9A9FE}" srcId="{E629886F-E495-48AA-99B6-769694C457A7}" destId="{BEDC5BF4-848B-423D-9166-B97EF6B6BD4D}" srcOrd="0" destOrd="0" parTransId="{C1A20B41-F3F4-4651-8693-980C5ABF91B0}" sibTransId="{E0D9CD1A-3255-45C6-AC0A-D14775DBE876}"/>
    <dgm:cxn modelId="{E042097F-D581-4AB0-81A3-340D2ECF6D6F}" type="presOf" srcId="{A6AEE1C7-B3FF-4EBC-85AC-DFF659680A79}" destId="{D403F695-ADC1-442E-9CB9-ABFF066629EA}" srcOrd="1" destOrd="2" presId="urn:microsoft.com/office/officeart/2005/8/layout/hProcess4"/>
    <dgm:cxn modelId="{26760480-C3D6-497C-BC15-F3204AC6E4A3}" type="presOf" srcId="{AA335BA8-A163-4053-95C9-DCE38D251A3C}" destId="{3BA574A8-9827-4F98-B3F7-35AE70A3FC2D}" srcOrd="1" destOrd="2" presId="urn:microsoft.com/office/officeart/2005/8/layout/hProcess4"/>
    <dgm:cxn modelId="{5A4E1381-3E73-44AC-8E71-BFE0449B06E8}" type="presOf" srcId="{2B0519BC-15E6-42E7-B1D6-F69D580136B7}" destId="{D403F695-ADC1-442E-9CB9-ABFF066629EA}" srcOrd="1" destOrd="0" presId="urn:microsoft.com/office/officeart/2005/8/layout/hProcess4"/>
    <dgm:cxn modelId="{35BF0D86-BE16-4967-86B3-7702C7B305E4}" type="presOf" srcId="{3F090CD0-8F98-4395-B448-D394020A40F3}" destId="{D403F695-ADC1-442E-9CB9-ABFF066629EA}" srcOrd="1" destOrd="1" presId="urn:microsoft.com/office/officeart/2005/8/layout/hProcess4"/>
    <dgm:cxn modelId="{F7861E95-4170-4C89-A8D4-81CD0D10D467}" srcId="{897F60BA-9031-431F-8E7D-461DAE971BBF}" destId="{7BAA1CB1-F87E-4045-BBAC-37948CE9CF38}" srcOrd="3" destOrd="0" parTransId="{C4566537-E90A-4958-8962-567EF6B0E3D5}" sibTransId="{6BDA3838-435F-4366-B39D-959EA99D86F8}"/>
    <dgm:cxn modelId="{13D0559D-CFED-402C-8DC0-25D6CE48ECA8}" type="presOf" srcId="{6D09E96D-7BD9-4BEF-835C-C329D2577BD0}" destId="{53F62DDC-7CEC-4650-8EBA-22A5BE07F5E6}" srcOrd="0" destOrd="0" presId="urn:microsoft.com/office/officeart/2005/8/layout/hProcess4"/>
    <dgm:cxn modelId="{6F60DA9D-D0FB-45D5-B974-53D50E2F20C2}" type="presOf" srcId="{96913FAD-5045-4DFB-B4A0-DFAB76D5DBC4}" destId="{AE19BF72-19B2-43EA-9E78-DD6880083619}" srcOrd="0" destOrd="0" presId="urn:microsoft.com/office/officeart/2005/8/layout/hProcess4"/>
    <dgm:cxn modelId="{22A6A69F-5A8D-45F4-A7A2-DD0386DAD7AE}" type="presOf" srcId="{F84A5949-569A-456A-88E4-3CB0E2EC009F}" destId="{3AFF2E89-0CB5-42D7-8803-7354471BF076}" srcOrd="0" destOrd="0" presId="urn:microsoft.com/office/officeart/2005/8/layout/hProcess4"/>
    <dgm:cxn modelId="{1FFEDAA5-6153-40DF-AD3A-8C45F7799255}" type="presOf" srcId="{181C16C9-95CC-4A06-BDA5-97F4BFE744B8}" destId="{B25D80AA-9090-415C-9536-228632A0CB0C}" srcOrd="1" destOrd="2" presId="urn:microsoft.com/office/officeart/2005/8/layout/hProcess4"/>
    <dgm:cxn modelId="{1502A4A7-F8EC-475D-A824-5BC55768E7DE}" type="presOf" srcId="{B5BE9D6B-D552-49B9-9EAA-80B3D21540A9}" destId="{B25D80AA-9090-415C-9536-228632A0CB0C}" srcOrd="1" destOrd="1" presId="urn:microsoft.com/office/officeart/2005/8/layout/hProcess4"/>
    <dgm:cxn modelId="{479175AB-45C4-49F9-BFE0-123B4E8A6B9A}" type="presOf" srcId="{A6AEE1C7-B3FF-4EBC-85AC-DFF659680A79}" destId="{3E6C0D37-EC06-46B8-9A85-E2A31851F8EE}" srcOrd="0" destOrd="2" presId="urn:microsoft.com/office/officeart/2005/8/layout/hProcess4"/>
    <dgm:cxn modelId="{012E92B3-23A1-4FB8-B942-F7EC55DDC888}" srcId="{897F60BA-9031-431F-8E7D-461DAE971BBF}" destId="{584BA427-49B8-440A-94A3-44D4C4C0B24A}" srcOrd="2" destOrd="0" parTransId="{EA1018E4-387A-4C75-A5BA-DA59B3A61EDC}" sibTransId="{6F36E9DC-96E2-439F-8EB8-401CC4FD069A}"/>
    <dgm:cxn modelId="{D39170B9-C240-47BF-8CEB-FA2E8CF9B0F7}" srcId="{584BA427-49B8-440A-94A3-44D4C4C0B24A}" destId="{F84A5949-569A-456A-88E4-3CB0E2EC009F}" srcOrd="0" destOrd="0" parTransId="{F3492216-9034-4098-96D6-369F241B083A}" sibTransId="{79A51D70-8624-48DA-AF1B-CA66FC4E7ADA}"/>
    <dgm:cxn modelId="{3DB319BF-D955-42E3-861E-8D925051F250}" srcId="{7BAA1CB1-F87E-4045-BBAC-37948CE9CF38}" destId="{6D09E96D-7BD9-4BEF-835C-C329D2577BD0}" srcOrd="0" destOrd="0" parTransId="{33E3B9C8-3480-454F-BFC2-FB9220B0A478}" sibTransId="{346F6FF6-CF34-4196-A83D-E991C9146EF2}"/>
    <dgm:cxn modelId="{0B0373C0-3B54-4DEC-850C-9795533D443C}" srcId="{6537C267-F259-43D5-9D8F-A56D4BD0ED77}" destId="{2B0519BC-15E6-42E7-B1D6-F69D580136B7}" srcOrd="0" destOrd="0" parTransId="{7429D2A6-7B64-4BD4-9242-73B719D5CD74}" sibTransId="{B9C9C173-0495-42BF-B51F-23659C64DAAF}"/>
    <dgm:cxn modelId="{5B35BBC8-B71E-4987-98FB-15093E02E0BA}" type="presOf" srcId="{E629886F-E495-48AA-99B6-769694C457A7}" destId="{D41F3E5F-1BAF-497B-989E-1ECA44AE2635}" srcOrd="0" destOrd="0" presId="urn:microsoft.com/office/officeart/2005/8/layout/hProcess4"/>
    <dgm:cxn modelId="{F14920CE-56D3-480D-AF19-6DFFB1B03EE3}" type="presOf" srcId="{F84A5949-569A-456A-88E4-3CB0E2EC009F}" destId="{3BA574A8-9827-4F98-B3F7-35AE70A3FC2D}" srcOrd="1" destOrd="0" presId="urn:microsoft.com/office/officeart/2005/8/layout/hProcess4"/>
    <dgm:cxn modelId="{21D469D2-2901-4097-85EF-2F2F0ABDA03C}" type="presOf" srcId="{BEDC5BF4-848B-423D-9166-B97EF6B6BD4D}" destId="{B25D80AA-9090-415C-9536-228632A0CB0C}" srcOrd="1" destOrd="0" presId="urn:microsoft.com/office/officeart/2005/8/layout/hProcess4"/>
    <dgm:cxn modelId="{0A31ADD2-3B66-4513-88C2-5344D33FB962}" type="presOf" srcId="{584BA427-49B8-440A-94A3-44D4C4C0B24A}" destId="{0503EAD6-EE58-40F2-8043-0838ABA5A2D8}" srcOrd="0" destOrd="0" presId="urn:microsoft.com/office/officeart/2005/8/layout/hProcess4"/>
    <dgm:cxn modelId="{A01394D7-DA3A-44F9-800D-B450128B8CE8}" type="presOf" srcId="{BEDC5BF4-848B-423D-9166-B97EF6B6BD4D}" destId="{0CEC64E2-51D8-41A5-A38D-A376DECA4C1D}" srcOrd="0" destOrd="0" presId="urn:microsoft.com/office/officeart/2005/8/layout/hProcess4"/>
    <dgm:cxn modelId="{C7F7DADF-5065-473F-A2BC-0136260B02F0}" srcId="{96913FAD-5045-4DFB-B4A0-DFAB76D5DBC4}" destId="{FE5FE2AD-BB14-446F-8970-3D1D5BBACD36}" srcOrd="0" destOrd="0" parTransId="{B5FEB18D-91B8-4E2A-A432-0DE2A621A610}" sibTransId="{EF891B75-4CE5-40CC-B055-B4D9352B07FE}"/>
    <dgm:cxn modelId="{FD9B7BE0-ECC5-49A5-B7B7-008FC7D9661B}" srcId="{6537C267-F259-43D5-9D8F-A56D4BD0ED77}" destId="{A6AEE1C7-B3FF-4EBC-85AC-DFF659680A79}" srcOrd="2" destOrd="0" parTransId="{1C097159-6BF2-4CFF-8432-F4862D41765E}" sibTransId="{112510D9-0C32-42FF-B502-A7525BF6883A}"/>
    <dgm:cxn modelId="{F7B516F5-F731-4BB7-8438-861003FAF693}" srcId="{897F60BA-9031-431F-8E7D-461DAE971BBF}" destId="{6537C267-F259-43D5-9D8F-A56D4BD0ED77}" srcOrd="1" destOrd="0" parTransId="{9F472C62-2531-4F12-8832-E944D1374488}" sibTransId="{C040E59B-8919-4CB3-9E80-615FFE9112BE}"/>
    <dgm:cxn modelId="{FE6878F6-17BA-458A-B7AF-0C672A49E661}" type="presOf" srcId="{EC07B87C-1BFC-48FA-981D-56256381EA25}" destId="{6181E5D5-169E-4E4D-9D0F-BAAAB99F489D}" srcOrd="0" destOrd="0" presId="urn:microsoft.com/office/officeart/2005/8/layout/hProcess4"/>
    <dgm:cxn modelId="{14D95DF8-FB26-4C03-989D-CCE078C7C7C7}" type="presOf" srcId="{4AD637CD-7467-4434-B635-2DF8C07F171D}" destId="{64F129AC-5CCE-439F-B57A-FE00C6114B44}" srcOrd="1" destOrd="1" presId="urn:microsoft.com/office/officeart/2005/8/layout/hProcess4"/>
    <dgm:cxn modelId="{592C1BFB-8B82-4599-955F-28CBE0EE518D}" type="presOf" srcId="{AA335BA8-A163-4053-95C9-DCE38D251A3C}" destId="{3AFF2E89-0CB5-42D7-8803-7354471BF076}" srcOrd="0" destOrd="2" presId="urn:microsoft.com/office/officeart/2005/8/layout/hProcess4"/>
    <dgm:cxn modelId="{0017AA62-95FC-437C-8612-3C495EA90853}" type="presParOf" srcId="{FFDBD739-E023-4AC7-958A-8441D0BFB4A5}" destId="{F957D93B-A778-471C-A1D9-C719BFEDE5D9}" srcOrd="0" destOrd="0" presId="urn:microsoft.com/office/officeart/2005/8/layout/hProcess4"/>
    <dgm:cxn modelId="{2724437E-0DDE-4FCE-88A1-634F562E6CC7}" type="presParOf" srcId="{FFDBD739-E023-4AC7-958A-8441D0BFB4A5}" destId="{A54F62C0-7103-4725-A702-F01385A9FD2B}" srcOrd="1" destOrd="0" presId="urn:microsoft.com/office/officeart/2005/8/layout/hProcess4"/>
    <dgm:cxn modelId="{625E8E66-790F-4448-A734-2B3451E0B30F}" type="presParOf" srcId="{FFDBD739-E023-4AC7-958A-8441D0BFB4A5}" destId="{1063302F-D230-4402-9B2C-055B2EBF1DF4}" srcOrd="2" destOrd="0" presId="urn:microsoft.com/office/officeart/2005/8/layout/hProcess4"/>
    <dgm:cxn modelId="{B9AD6D76-0CC0-4217-A471-DC869EC8DAC3}" type="presParOf" srcId="{1063302F-D230-4402-9B2C-055B2EBF1DF4}" destId="{6201D903-F3EF-4EE2-9731-F66104CDBECB}" srcOrd="0" destOrd="0" presId="urn:microsoft.com/office/officeart/2005/8/layout/hProcess4"/>
    <dgm:cxn modelId="{4598572F-BEED-453C-8DEF-FD86D385F517}" type="presParOf" srcId="{6201D903-F3EF-4EE2-9731-F66104CDBECB}" destId="{22D7CB7D-E67B-4853-ACD5-9699C39DBA27}" srcOrd="0" destOrd="0" presId="urn:microsoft.com/office/officeart/2005/8/layout/hProcess4"/>
    <dgm:cxn modelId="{991F64C8-D8C6-4AE8-81D9-705B44E2998A}" type="presParOf" srcId="{6201D903-F3EF-4EE2-9731-F66104CDBECB}" destId="{0CEC64E2-51D8-41A5-A38D-A376DECA4C1D}" srcOrd="1" destOrd="0" presId="urn:microsoft.com/office/officeart/2005/8/layout/hProcess4"/>
    <dgm:cxn modelId="{4645E6C4-6AB8-4F6D-A600-515F6EB285EF}" type="presParOf" srcId="{6201D903-F3EF-4EE2-9731-F66104CDBECB}" destId="{B25D80AA-9090-415C-9536-228632A0CB0C}" srcOrd="2" destOrd="0" presId="urn:microsoft.com/office/officeart/2005/8/layout/hProcess4"/>
    <dgm:cxn modelId="{B7D11642-9448-4103-A067-4D5389804F2E}" type="presParOf" srcId="{6201D903-F3EF-4EE2-9731-F66104CDBECB}" destId="{D41F3E5F-1BAF-497B-989E-1ECA44AE2635}" srcOrd="3" destOrd="0" presId="urn:microsoft.com/office/officeart/2005/8/layout/hProcess4"/>
    <dgm:cxn modelId="{FCF8399B-F09C-4175-8970-12D2F115D8BD}" type="presParOf" srcId="{6201D903-F3EF-4EE2-9731-F66104CDBECB}" destId="{A37615B6-3031-439B-A8EB-00E5EB812307}" srcOrd="4" destOrd="0" presId="urn:microsoft.com/office/officeart/2005/8/layout/hProcess4"/>
    <dgm:cxn modelId="{0EA5688B-E1ED-4DBA-B484-09D7F5156CD2}" type="presParOf" srcId="{1063302F-D230-4402-9B2C-055B2EBF1DF4}" destId="{6181E5D5-169E-4E4D-9D0F-BAAAB99F489D}" srcOrd="1" destOrd="0" presId="urn:microsoft.com/office/officeart/2005/8/layout/hProcess4"/>
    <dgm:cxn modelId="{1691A0E0-A6D9-44F8-A628-7C31F7C6F68D}" type="presParOf" srcId="{1063302F-D230-4402-9B2C-055B2EBF1DF4}" destId="{BE7470CF-6FBE-414D-A7BC-4FCC7907E38C}" srcOrd="2" destOrd="0" presId="urn:microsoft.com/office/officeart/2005/8/layout/hProcess4"/>
    <dgm:cxn modelId="{3804672C-7F5B-4B41-973C-6158E57BD93B}" type="presParOf" srcId="{BE7470CF-6FBE-414D-A7BC-4FCC7907E38C}" destId="{24790438-5EE2-48F0-9E0D-A53C220566EA}" srcOrd="0" destOrd="0" presId="urn:microsoft.com/office/officeart/2005/8/layout/hProcess4"/>
    <dgm:cxn modelId="{DF3EC66A-8C08-4B75-97E9-7E2100416531}" type="presParOf" srcId="{BE7470CF-6FBE-414D-A7BC-4FCC7907E38C}" destId="{3E6C0D37-EC06-46B8-9A85-E2A31851F8EE}" srcOrd="1" destOrd="0" presId="urn:microsoft.com/office/officeart/2005/8/layout/hProcess4"/>
    <dgm:cxn modelId="{FF39E013-3540-4F96-9BF4-95B97218CAA2}" type="presParOf" srcId="{BE7470CF-6FBE-414D-A7BC-4FCC7907E38C}" destId="{D403F695-ADC1-442E-9CB9-ABFF066629EA}" srcOrd="2" destOrd="0" presId="urn:microsoft.com/office/officeart/2005/8/layout/hProcess4"/>
    <dgm:cxn modelId="{369270B5-921F-44B9-B7B0-5DB540FBA04B}" type="presParOf" srcId="{BE7470CF-6FBE-414D-A7BC-4FCC7907E38C}" destId="{7E3784B8-0607-4C56-8FF8-9084BAF96471}" srcOrd="3" destOrd="0" presId="urn:microsoft.com/office/officeart/2005/8/layout/hProcess4"/>
    <dgm:cxn modelId="{A4B5C6EB-46E8-4588-A017-1F4C178F5F5D}" type="presParOf" srcId="{BE7470CF-6FBE-414D-A7BC-4FCC7907E38C}" destId="{49CE23A4-532E-4052-BE12-CFCF343C294F}" srcOrd="4" destOrd="0" presId="urn:microsoft.com/office/officeart/2005/8/layout/hProcess4"/>
    <dgm:cxn modelId="{012FEF7D-9136-4995-8059-12525425FB7A}" type="presParOf" srcId="{1063302F-D230-4402-9B2C-055B2EBF1DF4}" destId="{E1769207-DC96-47B7-B8FD-01DF08E7196D}" srcOrd="3" destOrd="0" presId="urn:microsoft.com/office/officeart/2005/8/layout/hProcess4"/>
    <dgm:cxn modelId="{077D45FE-1038-4B0C-BA90-8A9FFFB8022E}" type="presParOf" srcId="{1063302F-D230-4402-9B2C-055B2EBF1DF4}" destId="{EAFF5FFB-E2B0-45AE-8A01-C948EA0C60D4}" srcOrd="4" destOrd="0" presId="urn:microsoft.com/office/officeart/2005/8/layout/hProcess4"/>
    <dgm:cxn modelId="{A873D096-526C-4340-AE80-1D9CD6D8D399}" type="presParOf" srcId="{EAFF5FFB-E2B0-45AE-8A01-C948EA0C60D4}" destId="{9E685F21-4395-4E4B-BDFF-B316616E012B}" srcOrd="0" destOrd="0" presId="urn:microsoft.com/office/officeart/2005/8/layout/hProcess4"/>
    <dgm:cxn modelId="{2E5B8050-B427-4C3D-B884-97286FD1CF6C}" type="presParOf" srcId="{EAFF5FFB-E2B0-45AE-8A01-C948EA0C60D4}" destId="{3AFF2E89-0CB5-42D7-8803-7354471BF076}" srcOrd="1" destOrd="0" presId="urn:microsoft.com/office/officeart/2005/8/layout/hProcess4"/>
    <dgm:cxn modelId="{64B1983C-46E6-434D-9FE2-226330BDE12F}" type="presParOf" srcId="{EAFF5FFB-E2B0-45AE-8A01-C948EA0C60D4}" destId="{3BA574A8-9827-4F98-B3F7-35AE70A3FC2D}" srcOrd="2" destOrd="0" presId="urn:microsoft.com/office/officeart/2005/8/layout/hProcess4"/>
    <dgm:cxn modelId="{10FD40DA-C953-469B-A14A-9DDD20AD401C}" type="presParOf" srcId="{EAFF5FFB-E2B0-45AE-8A01-C948EA0C60D4}" destId="{0503EAD6-EE58-40F2-8043-0838ABA5A2D8}" srcOrd="3" destOrd="0" presId="urn:microsoft.com/office/officeart/2005/8/layout/hProcess4"/>
    <dgm:cxn modelId="{50B95C00-1BCA-44CB-B16B-FF568A7B027D}" type="presParOf" srcId="{EAFF5FFB-E2B0-45AE-8A01-C948EA0C60D4}" destId="{DD577310-E1D4-4CDD-A7A7-36BA44CBA160}" srcOrd="4" destOrd="0" presId="urn:microsoft.com/office/officeart/2005/8/layout/hProcess4"/>
    <dgm:cxn modelId="{7084C875-817F-4B0C-A072-84EAEA5AA79E}" type="presParOf" srcId="{1063302F-D230-4402-9B2C-055B2EBF1DF4}" destId="{85056E20-366E-4B1F-B65C-0FC90A83E6CF}" srcOrd="5" destOrd="0" presId="urn:microsoft.com/office/officeart/2005/8/layout/hProcess4"/>
    <dgm:cxn modelId="{A109587D-7956-4071-A043-BB152BC726E1}" type="presParOf" srcId="{1063302F-D230-4402-9B2C-055B2EBF1DF4}" destId="{08B81B2C-01E0-4F0E-8863-913F1631477A}" srcOrd="6" destOrd="0" presId="urn:microsoft.com/office/officeart/2005/8/layout/hProcess4"/>
    <dgm:cxn modelId="{D4398E71-ABCD-4572-A955-FBF633BF5A09}" type="presParOf" srcId="{08B81B2C-01E0-4F0E-8863-913F1631477A}" destId="{2638D13B-BC5C-40F8-B902-C8B02FC2A69E}" srcOrd="0" destOrd="0" presId="urn:microsoft.com/office/officeart/2005/8/layout/hProcess4"/>
    <dgm:cxn modelId="{16FC3027-56FD-412F-BA31-CF911A8C211B}" type="presParOf" srcId="{08B81B2C-01E0-4F0E-8863-913F1631477A}" destId="{53F62DDC-7CEC-4650-8EBA-22A5BE07F5E6}" srcOrd="1" destOrd="0" presId="urn:microsoft.com/office/officeart/2005/8/layout/hProcess4"/>
    <dgm:cxn modelId="{87A150B1-7FCC-4AAB-84CC-06DBC8F725E7}" type="presParOf" srcId="{08B81B2C-01E0-4F0E-8863-913F1631477A}" destId="{64F129AC-5CCE-439F-B57A-FE00C6114B44}" srcOrd="2" destOrd="0" presId="urn:microsoft.com/office/officeart/2005/8/layout/hProcess4"/>
    <dgm:cxn modelId="{F8528460-77BC-4D09-B7A9-86993CC1D9AE}" type="presParOf" srcId="{08B81B2C-01E0-4F0E-8863-913F1631477A}" destId="{53109661-743B-4E24-9B5A-B94B80E7D4E9}" srcOrd="3" destOrd="0" presId="urn:microsoft.com/office/officeart/2005/8/layout/hProcess4"/>
    <dgm:cxn modelId="{EA3AD63D-7214-4DED-BF30-74E3407353F5}" type="presParOf" srcId="{08B81B2C-01E0-4F0E-8863-913F1631477A}" destId="{6F2AB5CA-98B2-4A95-A7E7-BFC76953D02B}" srcOrd="4" destOrd="0" presId="urn:microsoft.com/office/officeart/2005/8/layout/hProcess4"/>
    <dgm:cxn modelId="{F25E8289-33CC-459C-91AE-E50848CB10C9}" type="presParOf" srcId="{1063302F-D230-4402-9B2C-055B2EBF1DF4}" destId="{95AA83B9-D36D-41EB-8F17-F3045ACD7CB6}" srcOrd="7" destOrd="0" presId="urn:microsoft.com/office/officeart/2005/8/layout/hProcess4"/>
    <dgm:cxn modelId="{CD187B00-3996-41D2-BEA1-218DDB754E79}" type="presParOf" srcId="{1063302F-D230-4402-9B2C-055B2EBF1DF4}" destId="{C4BD0E12-7915-437A-AC47-89C778CDB66C}" srcOrd="8" destOrd="0" presId="urn:microsoft.com/office/officeart/2005/8/layout/hProcess4"/>
    <dgm:cxn modelId="{2988D07E-A92D-490D-802C-85D709CAF77E}" type="presParOf" srcId="{C4BD0E12-7915-437A-AC47-89C778CDB66C}" destId="{2A0D2504-D72E-4795-BC54-BBC28C81611B}" srcOrd="0" destOrd="0" presId="urn:microsoft.com/office/officeart/2005/8/layout/hProcess4"/>
    <dgm:cxn modelId="{1BB64E3A-F256-4D73-BD3C-16052927AFFB}" type="presParOf" srcId="{C4BD0E12-7915-437A-AC47-89C778CDB66C}" destId="{BB3CEDF5-46ED-43B5-B410-29C7A9E6154A}" srcOrd="1" destOrd="0" presId="urn:microsoft.com/office/officeart/2005/8/layout/hProcess4"/>
    <dgm:cxn modelId="{A08DAE0B-E885-483D-A2F4-6F337AFC1593}" type="presParOf" srcId="{C4BD0E12-7915-437A-AC47-89C778CDB66C}" destId="{9A7DD0B3-12C3-4A51-BA8F-CA0ABD21E752}" srcOrd="2" destOrd="0" presId="urn:microsoft.com/office/officeart/2005/8/layout/hProcess4"/>
    <dgm:cxn modelId="{528E1028-77FE-4300-94FB-19931048F147}" type="presParOf" srcId="{C4BD0E12-7915-437A-AC47-89C778CDB66C}" destId="{AE19BF72-19B2-43EA-9E78-DD6880083619}" srcOrd="3" destOrd="0" presId="urn:microsoft.com/office/officeart/2005/8/layout/hProcess4"/>
    <dgm:cxn modelId="{0DCF29FA-5A3A-4D1B-8147-D71373DEADBB}" type="presParOf" srcId="{C4BD0E12-7915-437A-AC47-89C778CDB66C}" destId="{99BA69E6-FB19-42D6-8451-3E016A128EF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E428FD-90F6-406E-B8E9-A901DB291DE2}" type="doc">
      <dgm:prSet loTypeId="urn:microsoft.com/office/officeart/2005/8/layout/radial5" loCatId="relationship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CB21C20-81C4-452F-A8DC-90DCBAA179C0}">
      <dgm:prSet phldrT="[Text]"/>
      <dgm:spPr/>
      <dgm:t>
        <a:bodyPr/>
        <a:lstStyle/>
        <a:p>
          <a:r>
            <a:rPr lang="en-US" dirty="0"/>
            <a:t>Open Innovation @ IIITH Product labs</a:t>
          </a:r>
        </a:p>
      </dgm:t>
    </dgm:pt>
    <dgm:pt modelId="{E6D6F91A-137D-4683-9572-4BC9993D85BE}" type="parTrans" cxnId="{8B83AA0D-065A-41DA-9CEF-BD9229EA8493}">
      <dgm:prSet/>
      <dgm:spPr/>
      <dgm:t>
        <a:bodyPr/>
        <a:lstStyle/>
        <a:p>
          <a:endParaRPr lang="en-US"/>
        </a:p>
      </dgm:t>
    </dgm:pt>
    <dgm:pt modelId="{7E6446C4-B6EB-4BE6-87A0-08FD962B06CC}" type="sibTrans" cxnId="{8B83AA0D-065A-41DA-9CEF-BD9229EA8493}">
      <dgm:prSet/>
      <dgm:spPr/>
      <dgm:t>
        <a:bodyPr/>
        <a:lstStyle/>
        <a:p>
          <a:endParaRPr lang="en-US"/>
        </a:p>
      </dgm:t>
    </dgm:pt>
    <dgm:pt modelId="{6CB21E7D-E78E-43FE-855E-025066CEC705}">
      <dgm:prSet phldrT="[Text]"/>
      <dgm:spPr/>
      <dgm:t>
        <a:bodyPr/>
        <a:lstStyle/>
        <a:p>
          <a:r>
            <a:rPr lang="en-US" dirty="0"/>
            <a:t>Company’s problems</a:t>
          </a:r>
        </a:p>
      </dgm:t>
    </dgm:pt>
    <dgm:pt modelId="{53845AB3-DFE7-4239-91FC-D0BABA393180}" type="parTrans" cxnId="{777BEFBA-12F4-4BF2-A28D-6E573A711963}">
      <dgm:prSet/>
      <dgm:spPr/>
      <dgm:t>
        <a:bodyPr/>
        <a:lstStyle/>
        <a:p>
          <a:endParaRPr lang="en-US"/>
        </a:p>
      </dgm:t>
    </dgm:pt>
    <dgm:pt modelId="{F58C05F6-EF51-486F-8E01-D38EA10308FC}" type="sibTrans" cxnId="{777BEFBA-12F4-4BF2-A28D-6E573A711963}">
      <dgm:prSet/>
      <dgm:spPr/>
      <dgm:t>
        <a:bodyPr/>
        <a:lstStyle/>
        <a:p>
          <a:endParaRPr lang="en-US"/>
        </a:p>
      </dgm:t>
    </dgm:pt>
    <dgm:pt modelId="{0125C3E1-8498-4E3E-B7B7-09C947A15D61}">
      <dgm:prSet phldrT="[Text]"/>
      <dgm:spPr/>
      <dgm:t>
        <a:bodyPr/>
        <a:lstStyle/>
        <a:p>
          <a:r>
            <a:rPr lang="en-US" dirty="0"/>
            <a:t>Startup Product- pivoted</a:t>
          </a:r>
        </a:p>
      </dgm:t>
    </dgm:pt>
    <dgm:pt modelId="{76F5A4BE-344F-477F-9686-5085E8058453}" type="parTrans" cxnId="{7A34C1AB-BC21-4479-9725-52733E403026}">
      <dgm:prSet/>
      <dgm:spPr/>
      <dgm:t>
        <a:bodyPr/>
        <a:lstStyle/>
        <a:p>
          <a:endParaRPr lang="en-US"/>
        </a:p>
      </dgm:t>
    </dgm:pt>
    <dgm:pt modelId="{153E4EFE-5B4F-4AE4-BC92-33CC4E7D4C26}" type="sibTrans" cxnId="{7A34C1AB-BC21-4479-9725-52733E403026}">
      <dgm:prSet/>
      <dgm:spPr/>
      <dgm:t>
        <a:bodyPr/>
        <a:lstStyle/>
        <a:p>
          <a:endParaRPr lang="en-US"/>
        </a:p>
      </dgm:t>
    </dgm:pt>
    <dgm:pt modelId="{98B8F511-816A-4ECB-8D3F-EF862C418236}">
      <dgm:prSet phldrT="[Text]"/>
      <dgm:spPr/>
      <dgm:t>
        <a:bodyPr/>
        <a:lstStyle/>
        <a:p>
          <a:r>
            <a:rPr lang="en-US" dirty="0"/>
            <a:t>Research Inputs</a:t>
          </a:r>
        </a:p>
      </dgm:t>
    </dgm:pt>
    <dgm:pt modelId="{878A13CC-9C40-4E8E-81EE-3C193845731D}" type="parTrans" cxnId="{A529CC15-D0E8-4C89-AC82-131C970BA99E}">
      <dgm:prSet/>
      <dgm:spPr/>
      <dgm:t>
        <a:bodyPr/>
        <a:lstStyle/>
        <a:p>
          <a:endParaRPr lang="en-US"/>
        </a:p>
      </dgm:t>
    </dgm:pt>
    <dgm:pt modelId="{C12E9A7B-A781-40F6-9862-947085D9C1A1}" type="sibTrans" cxnId="{A529CC15-D0E8-4C89-AC82-131C970BA99E}">
      <dgm:prSet/>
      <dgm:spPr/>
      <dgm:t>
        <a:bodyPr/>
        <a:lstStyle/>
        <a:p>
          <a:endParaRPr lang="en-US"/>
        </a:p>
      </dgm:t>
    </dgm:pt>
    <dgm:pt modelId="{36E64E00-0987-4B36-B5FF-D1CAAB99B658}" type="pres">
      <dgm:prSet presAssocID="{72E428FD-90F6-406E-B8E9-A901DB291D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87FFCF-569A-4502-BFC1-A0DEDCACADB1}" type="pres">
      <dgm:prSet presAssocID="{7CB21C20-81C4-452F-A8DC-90DCBAA179C0}" presName="centerShape" presStyleLbl="node0" presStyleIdx="0" presStyleCnt="1"/>
      <dgm:spPr/>
    </dgm:pt>
    <dgm:pt modelId="{DDAA1F6D-4C25-4846-AAF1-C27F3F9A1C03}" type="pres">
      <dgm:prSet presAssocID="{53845AB3-DFE7-4239-91FC-D0BABA393180}" presName="parTrans" presStyleLbl="sibTrans2D1" presStyleIdx="0" presStyleCnt="3"/>
      <dgm:spPr/>
    </dgm:pt>
    <dgm:pt modelId="{A866F8A5-2DA1-4D5F-97D4-4A1BC0F29753}" type="pres">
      <dgm:prSet presAssocID="{53845AB3-DFE7-4239-91FC-D0BABA393180}" presName="connectorText" presStyleLbl="sibTrans2D1" presStyleIdx="0" presStyleCnt="3"/>
      <dgm:spPr/>
    </dgm:pt>
    <dgm:pt modelId="{14FFEA64-713D-4F90-9D5B-71A20F92CD5D}" type="pres">
      <dgm:prSet presAssocID="{6CB21E7D-E78E-43FE-855E-025066CEC705}" presName="node" presStyleLbl="node1" presStyleIdx="0" presStyleCnt="3">
        <dgm:presLayoutVars>
          <dgm:bulletEnabled val="1"/>
        </dgm:presLayoutVars>
      </dgm:prSet>
      <dgm:spPr/>
    </dgm:pt>
    <dgm:pt modelId="{F72E6A5D-3203-4F39-9EF0-30A80190C170}" type="pres">
      <dgm:prSet presAssocID="{76F5A4BE-344F-477F-9686-5085E8058453}" presName="parTrans" presStyleLbl="sibTrans2D1" presStyleIdx="1" presStyleCnt="3"/>
      <dgm:spPr/>
    </dgm:pt>
    <dgm:pt modelId="{79EA4309-F731-4582-85B5-2ECBD3320538}" type="pres">
      <dgm:prSet presAssocID="{76F5A4BE-344F-477F-9686-5085E8058453}" presName="connectorText" presStyleLbl="sibTrans2D1" presStyleIdx="1" presStyleCnt="3"/>
      <dgm:spPr/>
    </dgm:pt>
    <dgm:pt modelId="{811F5FFB-DADC-434B-9E25-345749C0C014}" type="pres">
      <dgm:prSet presAssocID="{0125C3E1-8498-4E3E-B7B7-09C947A15D61}" presName="node" presStyleLbl="node1" presStyleIdx="1" presStyleCnt="3">
        <dgm:presLayoutVars>
          <dgm:bulletEnabled val="1"/>
        </dgm:presLayoutVars>
      </dgm:prSet>
      <dgm:spPr/>
    </dgm:pt>
    <dgm:pt modelId="{F588A285-AE6B-48C1-B354-E37AF7BD117D}" type="pres">
      <dgm:prSet presAssocID="{878A13CC-9C40-4E8E-81EE-3C193845731D}" presName="parTrans" presStyleLbl="sibTrans2D1" presStyleIdx="2" presStyleCnt="3"/>
      <dgm:spPr/>
    </dgm:pt>
    <dgm:pt modelId="{8F76E767-924D-4350-A703-0167A5DBBEB4}" type="pres">
      <dgm:prSet presAssocID="{878A13CC-9C40-4E8E-81EE-3C193845731D}" presName="connectorText" presStyleLbl="sibTrans2D1" presStyleIdx="2" presStyleCnt="3"/>
      <dgm:spPr/>
    </dgm:pt>
    <dgm:pt modelId="{5DA05E6F-C82A-4E05-90F2-BDAC6F608383}" type="pres">
      <dgm:prSet presAssocID="{98B8F511-816A-4ECB-8D3F-EF862C418236}" presName="node" presStyleLbl="node1" presStyleIdx="2" presStyleCnt="3">
        <dgm:presLayoutVars>
          <dgm:bulletEnabled val="1"/>
        </dgm:presLayoutVars>
      </dgm:prSet>
      <dgm:spPr/>
    </dgm:pt>
  </dgm:ptLst>
  <dgm:cxnLst>
    <dgm:cxn modelId="{8B83AA0D-065A-41DA-9CEF-BD9229EA8493}" srcId="{72E428FD-90F6-406E-B8E9-A901DB291DE2}" destId="{7CB21C20-81C4-452F-A8DC-90DCBAA179C0}" srcOrd="0" destOrd="0" parTransId="{E6D6F91A-137D-4683-9572-4BC9993D85BE}" sibTransId="{7E6446C4-B6EB-4BE6-87A0-08FD962B06CC}"/>
    <dgm:cxn modelId="{A529CC15-D0E8-4C89-AC82-131C970BA99E}" srcId="{7CB21C20-81C4-452F-A8DC-90DCBAA179C0}" destId="{98B8F511-816A-4ECB-8D3F-EF862C418236}" srcOrd="2" destOrd="0" parTransId="{878A13CC-9C40-4E8E-81EE-3C193845731D}" sibTransId="{C12E9A7B-A781-40F6-9862-947085D9C1A1}"/>
    <dgm:cxn modelId="{DB938C3B-15EA-4E69-8F57-0759A9664C00}" type="presOf" srcId="{76F5A4BE-344F-477F-9686-5085E8058453}" destId="{79EA4309-F731-4582-85B5-2ECBD3320538}" srcOrd="1" destOrd="0" presId="urn:microsoft.com/office/officeart/2005/8/layout/radial5"/>
    <dgm:cxn modelId="{FDAA8D41-714A-4D96-B960-DE7ECFB7F359}" type="presOf" srcId="{72E428FD-90F6-406E-B8E9-A901DB291DE2}" destId="{36E64E00-0987-4B36-B5FF-D1CAAB99B658}" srcOrd="0" destOrd="0" presId="urn:microsoft.com/office/officeart/2005/8/layout/radial5"/>
    <dgm:cxn modelId="{9A20BD51-F577-44F9-A5C6-4DA8CC6C0EF0}" type="presOf" srcId="{878A13CC-9C40-4E8E-81EE-3C193845731D}" destId="{F588A285-AE6B-48C1-B354-E37AF7BD117D}" srcOrd="0" destOrd="0" presId="urn:microsoft.com/office/officeart/2005/8/layout/radial5"/>
    <dgm:cxn modelId="{B56BDE67-E206-4ED1-97A0-62EE002DA63F}" type="presOf" srcId="{98B8F511-816A-4ECB-8D3F-EF862C418236}" destId="{5DA05E6F-C82A-4E05-90F2-BDAC6F608383}" srcOrd="0" destOrd="0" presId="urn:microsoft.com/office/officeart/2005/8/layout/radial5"/>
    <dgm:cxn modelId="{A5CEF080-C3DB-49C8-AFA8-2AB01FCDF800}" type="presOf" srcId="{878A13CC-9C40-4E8E-81EE-3C193845731D}" destId="{8F76E767-924D-4350-A703-0167A5DBBEB4}" srcOrd="1" destOrd="0" presId="urn:microsoft.com/office/officeart/2005/8/layout/radial5"/>
    <dgm:cxn modelId="{3449FC80-FD62-496C-92AF-A0815AE40481}" type="presOf" srcId="{0125C3E1-8498-4E3E-B7B7-09C947A15D61}" destId="{811F5FFB-DADC-434B-9E25-345749C0C014}" srcOrd="0" destOrd="0" presId="urn:microsoft.com/office/officeart/2005/8/layout/radial5"/>
    <dgm:cxn modelId="{BCEE5A89-CBAD-416A-904B-56726ABCA579}" type="presOf" srcId="{53845AB3-DFE7-4239-91FC-D0BABA393180}" destId="{A866F8A5-2DA1-4D5F-97D4-4A1BC0F29753}" srcOrd="1" destOrd="0" presId="urn:microsoft.com/office/officeart/2005/8/layout/radial5"/>
    <dgm:cxn modelId="{8551558D-8F9B-4253-A875-EC27CC086241}" type="presOf" srcId="{53845AB3-DFE7-4239-91FC-D0BABA393180}" destId="{DDAA1F6D-4C25-4846-AAF1-C27F3F9A1C03}" srcOrd="0" destOrd="0" presId="urn:microsoft.com/office/officeart/2005/8/layout/radial5"/>
    <dgm:cxn modelId="{C2B89C92-49B9-4717-A08E-1C99072D49B7}" type="presOf" srcId="{76F5A4BE-344F-477F-9686-5085E8058453}" destId="{F72E6A5D-3203-4F39-9EF0-30A80190C170}" srcOrd="0" destOrd="0" presId="urn:microsoft.com/office/officeart/2005/8/layout/radial5"/>
    <dgm:cxn modelId="{7A34C1AB-BC21-4479-9725-52733E403026}" srcId="{7CB21C20-81C4-452F-A8DC-90DCBAA179C0}" destId="{0125C3E1-8498-4E3E-B7B7-09C947A15D61}" srcOrd="1" destOrd="0" parTransId="{76F5A4BE-344F-477F-9686-5085E8058453}" sibTransId="{153E4EFE-5B4F-4AE4-BC92-33CC4E7D4C26}"/>
    <dgm:cxn modelId="{777BEFBA-12F4-4BF2-A28D-6E573A711963}" srcId="{7CB21C20-81C4-452F-A8DC-90DCBAA179C0}" destId="{6CB21E7D-E78E-43FE-855E-025066CEC705}" srcOrd="0" destOrd="0" parTransId="{53845AB3-DFE7-4239-91FC-D0BABA393180}" sibTransId="{F58C05F6-EF51-486F-8E01-D38EA10308FC}"/>
    <dgm:cxn modelId="{1F81D8D8-620C-4AF4-A22B-7F5CBF7BD2A2}" type="presOf" srcId="{6CB21E7D-E78E-43FE-855E-025066CEC705}" destId="{14FFEA64-713D-4F90-9D5B-71A20F92CD5D}" srcOrd="0" destOrd="0" presId="urn:microsoft.com/office/officeart/2005/8/layout/radial5"/>
    <dgm:cxn modelId="{F6530CEB-CC48-4486-90FF-D6EB9E6237D5}" type="presOf" srcId="{7CB21C20-81C4-452F-A8DC-90DCBAA179C0}" destId="{F887FFCF-569A-4502-BFC1-A0DEDCACADB1}" srcOrd="0" destOrd="0" presId="urn:microsoft.com/office/officeart/2005/8/layout/radial5"/>
    <dgm:cxn modelId="{0F9827A8-94C9-405E-AB1A-AC1403968CB2}" type="presParOf" srcId="{36E64E00-0987-4B36-B5FF-D1CAAB99B658}" destId="{F887FFCF-569A-4502-BFC1-A0DEDCACADB1}" srcOrd="0" destOrd="0" presId="urn:microsoft.com/office/officeart/2005/8/layout/radial5"/>
    <dgm:cxn modelId="{CD489533-0A58-449B-AB01-D071F03B3453}" type="presParOf" srcId="{36E64E00-0987-4B36-B5FF-D1CAAB99B658}" destId="{DDAA1F6D-4C25-4846-AAF1-C27F3F9A1C03}" srcOrd="1" destOrd="0" presId="urn:microsoft.com/office/officeart/2005/8/layout/radial5"/>
    <dgm:cxn modelId="{EBFA6DA1-0C59-4DF8-B2EA-924451C66EB1}" type="presParOf" srcId="{DDAA1F6D-4C25-4846-AAF1-C27F3F9A1C03}" destId="{A866F8A5-2DA1-4D5F-97D4-4A1BC0F29753}" srcOrd="0" destOrd="0" presId="urn:microsoft.com/office/officeart/2005/8/layout/radial5"/>
    <dgm:cxn modelId="{DA4D7679-9A81-45B3-AA89-D36ABF66478D}" type="presParOf" srcId="{36E64E00-0987-4B36-B5FF-D1CAAB99B658}" destId="{14FFEA64-713D-4F90-9D5B-71A20F92CD5D}" srcOrd="2" destOrd="0" presId="urn:microsoft.com/office/officeart/2005/8/layout/radial5"/>
    <dgm:cxn modelId="{AB462A5B-AA7E-4DD6-9015-531EAFF656DA}" type="presParOf" srcId="{36E64E00-0987-4B36-B5FF-D1CAAB99B658}" destId="{F72E6A5D-3203-4F39-9EF0-30A80190C170}" srcOrd="3" destOrd="0" presId="urn:microsoft.com/office/officeart/2005/8/layout/radial5"/>
    <dgm:cxn modelId="{CC714735-36F6-4078-A019-099E18C3C7AC}" type="presParOf" srcId="{F72E6A5D-3203-4F39-9EF0-30A80190C170}" destId="{79EA4309-F731-4582-85B5-2ECBD3320538}" srcOrd="0" destOrd="0" presId="urn:microsoft.com/office/officeart/2005/8/layout/radial5"/>
    <dgm:cxn modelId="{24E796B6-82AF-4BDF-89C1-2FD986BCCC9B}" type="presParOf" srcId="{36E64E00-0987-4B36-B5FF-D1CAAB99B658}" destId="{811F5FFB-DADC-434B-9E25-345749C0C014}" srcOrd="4" destOrd="0" presId="urn:microsoft.com/office/officeart/2005/8/layout/radial5"/>
    <dgm:cxn modelId="{557122D3-C038-4C82-AD2F-6AAE2DA39FD0}" type="presParOf" srcId="{36E64E00-0987-4B36-B5FF-D1CAAB99B658}" destId="{F588A285-AE6B-48C1-B354-E37AF7BD117D}" srcOrd="5" destOrd="0" presId="urn:microsoft.com/office/officeart/2005/8/layout/radial5"/>
    <dgm:cxn modelId="{A49B233F-0E19-4ABF-8DEB-2F296A810726}" type="presParOf" srcId="{F588A285-AE6B-48C1-B354-E37AF7BD117D}" destId="{8F76E767-924D-4350-A703-0167A5DBBEB4}" srcOrd="0" destOrd="0" presId="urn:microsoft.com/office/officeart/2005/8/layout/radial5"/>
    <dgm:cxn modelId="{25B51196-19EF-48FB-A187-7FC2B0923777}" type="presParOf" srcId="{36E64E00-0987-4B36-B5FF-D1CAAB99B658}" destId="{5DA05E6F-C82A-4E05-90F2-BDAC6F608383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FA7C7A-6906-4D74-81D4-D909319DB338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B34A4686-77C7-4F87-9E28-05FCA4E75E83}">
      <dgm:prSet phldrT="[Text]"/>
      <dgm:spPr/>
      <dgm:t>
        <a:bodyPr/>
        <a:lstStyle/>
        <a:p>
          <a:r>
            <a:rPr lang="en-US" dirty="0"/>
            <a:t>Research with potential (TRL3)</a:t>
          </a:r>
        </a:p>
      </dgm:t>
    </dgm:pt>
    <dgm:pt modelId="{05B4E9D6-604A-49C3-80D5-1047A97ED4A4}" type="parTrans" cxnId="{5ACAA641-8D54-42A4-AF85-02975CF51E2B}">
      <dgm:prSet/>
      <dgm:spPr/>
      <dgm:t>
        <a:bodyPr/>
        <a:lstStyle/>
        <a:p>
          <a:endParaRPr lang="en-US"/>
        </a:p>
      </dgm:t>
    </dgm:pt>
    <dgm:pt modelId="{CDA9158B-DE49-48E6-8FF3-F6D19351B548}" type="sibTrans" cxnId="{5ACAA641-8D54-42A4-AF85-02975CF51E2B}">
      <dgm:prSet/>
      <dgm:spPr/>
      <dgm:t>
        <a:bodyPr/>
        <a:lstStyle/>
        <a:p>
          <a:endParaRPr lang="en-US"/>
        </a:p>
      </dgm:t>
    </dgm:pt>
    <dgm:pt modelId="{9BA31F83-A822-4380-A400-BEB14B53D9BD}">
      <dgm:prSet phldrT="[Text]"/>
      <dgm:spPr/>
      <dgm:t>
        <a:bodyPr/>
        <a:lstStyle/>
        <a:p>
          <a:r>
            <a:rPr lang="en-US" dirty="0"/>
            <a:t>Market curated Prototype (TRL6)</a:t>
          </a:r>
        </a:p>
      </dgm:t>
    </dgm:pt>
    <dgm:pt modelId="{8DD88902-74C8-45A3-98E0-D83A11D7B9E3}" type="parTrans" cxnId="{0DC34D98-6E4F-4572-B449-3980CB1C444E}">
      <dgm:prSet/>
      <dgm:spPr/>
      <dgm:t>
        <a:bodyPr/>
        <a:lstStyle/>
        <a:p>
          <a:endParaRPr lang="en-US"/>
        </a:p>
      </dgm:t>
    </dgm:pt>
    <dgm:pt modelId="{D951DAF1-2CC1-49A9-8853-EB44611C073E}" type="sibTrans" cxnId="{0DC34D98-6E4F-4572-B449-3980CB1C444E}">
      <dgm:prSet/>
      <dgm:spPr/>
      <dgm:t>
        <a:bodyPr/>
        <a:lstStyle/>
        <a:p>
          <a:endParaRPr lang="en-US"/>
        </a:p>
      </dgm:t>
    </dgm:pt>
    <dgm:pt modelId="{D70D579F-6D80-490D-99B2-E4780979B778}">
      <dgm:prSet phldrT="[Text]"/>
      <dgm:spPr/>
      <dgm:t>
        <a:bodyPr/>
        <a:lstStyle/>
        <a:p>
          <a:r>
            <a:rPr lang="en-US" dirty="0"/>
            <a:t>Startup Ready with EIR &amp; pilots (TRL7)</a:t>
          </a:r>
        </a:p>
      </dgm:t>
    </dgm:pt>
    <dgm:pt modelId="{BB129BCE-BCC0-4292-9063-37981BE721B5}" type="parTrans" cxnId="{6E9C20C8-4378-4822-BF81-DEE9B77F2C27}">
      <dgm:prSet/>
      <dgm:spPr/>
      <dgm:t>
        <a:bodyPr/>
        <a:lstStyle/>
        <a:p>
          <a:endParaRPr lang="en-US"/>
        </a:p>
      </dgm:t>
    </dgm:pt>
    <dgm:pt modelId="{BD92DC83-74B1-40ED-87EB-E1453B872720}" type="sibTrans" cxnId="{6E9C20C8-4378-4822-BF81-DEE9B77F2C27}">
      <dgm:prSet/>
      <dgm:spPr/>
      <dgm:t>
        <a:bodyPr/>
        <a:lstStyle/>
        <a:p>
          <a:endParaRPr lang="en-US"/>
        </a:p>
      </dgm:t>
    </dgm:pt>
    <dgm:pt modelId="{69F2FD3C-1D0D-4CB7-B31E-60EB6A825FC3}">
      <dgm:prSet phldrT="[Text]"/>
      <dgm:spPr/>
      <dgm:t>
        <a:bodyPr/>
        <a:lstStyle/>
        <a:p>
          <a:r>
            <a:rPr lang="en-US" dirty="0"/>
            <a:t>Startups incorporated (TRL9)</a:t>
          </a:r>
        </a:p>
      </dgm:t>
    </dgm:pt>
    <dgm:pt modelId="{FED89D7A-AF81-406C-9F00-EB74E81109AD}" type="parTrans" cxnId="{815D5FB5-8F2B-459D-8F16-C532CF4E62D2}">
      <dgm:prSet/>
      <dgm:spPr/>
      <dgm:t>
        <a:bodyPr/>
        <a:lstStyle/>
        <a:p>
          <a:endParaRPr lang="en-US"/>
        </a:p>
      </dgm:t>
    </dgm:pt>
    <dgm:pt modelId="{F576982D-3056-436E-B092-E49E70B81600}" type="sibTrans" cxnId="{815D5FB5-8F2B-459D-8F16-C532CF4E62D2}">
      <dgm:prSet/>
      <dgm:spPr/>
      <dgm:t>
        <a:bodyPr/>
        <a:lstStyle/>
        <a:p>
          <a:endParaRPr lang="en-US"/>
        </a:p>
      </dgm:t>
    </dgm:pt>
    <dgm:pt modelId="{4D3C9D97-0060-4501-9565-130718883373}" type="pres">
      <dgm:prSet presAssocID="{D0FA7C7A-6906-4D74-81D4-D909319DB338}" presName="theList" presStyleCnt="0">
        <dgm:presLayoutVars>
          <dgm:dir/>
          <dgm:animLvl val="lvl"/>
          <dgm:resizeHandles val="exact"/>
        </dgm:presLayoutVars>
      </dgm:prSet>
      <dgm:spPr/>
    </dgm:pt>
    <dgm:pt modelId="{AA22D76F-1779-4C36-A73D-7D9BFC90F9F7}" type="pres">
      <dgm:prSet presAssocID="{B34A4686-77C7-4F87-9E28-05FCA4E75E83}" presName="compNode" presStyleCnt="0"/>
      <dgm:spPr/>
    </dgm:pt>
    <dgm:pt modelId="{7F6CA002-9A99-49B5-897D-683365201323}" type="pres">
      <dgm:prSet presAssocID="{B34A4686-77C7-4F87-9E28-05FCA4E75E83}" presName="aNode" presStyleLbl="bgShp" presStyleIdx="0" presStyleCnt="4"/>
      <dgm:spPr/>
    </dgm:pt>
    <dgm:pt modelId="{B2493B90-25AD-4806-B48F-A81001A18BE2}" type="pres">
      <dgm:prSet presAssocID="{B34A4686-77C7-4F87-9E28-05FCA4E75E83}" presName="textNode" presStyleLbl="bgShp" presStyleIdx="0" presStyleCnt="4"/>
      <dgm:spPr/>
    </dgm:pt>
    <dgm:pt modelId="{E369CA08-02CD-44C3-85B0-50A208D1E132}" type="pres">
      <dgm:prSet presAssocID="{B34A4686-77C7-4F87-9E28-05FCA4E75E83}" presName="compChildNode" presStyleCnt="0"/>
      <dgm:spPr/>
    </dgm:pt>
    <dgm:pt modelId="{5F2B80DB-09AA-4C85-8855-9FF489C09036}" type="pres">
      <dgm:prSet presAssocID="{B34A4686-77C7-4F87-9E28-05FCA4E75E83}" presName="theInnerList" presStyleCnt="0"/>
      <dgm:spPr/>
    </dgm:pt>
    <dgm:pt modelId="{F9B38BAF-2AEB-4FFF-A353-9E2DE551794A}" type="pres">
      <dgm:prSet presAssocID="{B34A4686-77C7-4F87-9E28-05FCA4E75E83}" presName="aSpace" presStyleCnt="0"/>
      <dgm:spPr/>
    </dgm:pt>
    <dgm:pt modelId="{9CFC2441-FD2D-4805-9D42-0A2698FAF935}" type="pres">
      <dgm:prSet presAssocID="{9BA31F83-A822-4380-A400-BEB14B53D9BD}" presName="compNode" presStyleCnt="0"/>
      <dgm:spPr/>
    </dgm:pt>
    <dgm:pt modelId="{308B4452-50C4-434F-B2E3-841C0FC7A9CA}" type="pres">
      <dgm:prSet presAssocID="{9BA31F83-A822-4380-A400-BEB14B53D9BD}" presName="aNode" presStyleLbl="bgShp" presStyleIdx="1" presStyleCnt="4"/>
      <dgm:spPr/>
    </dgm:pt>
    <dgm:pt modelId="{77C1DF67-BAF9-4252-8247-72DEA8118F48}" type="pres">
      <dgm:prSet presAssocID="{9BA31F83-A822-4380-A400-BEB14B53D9BD}" presName="textNode" presStyleLbl="bgShp" presStyleIdx="1" presStyleCnt="4"/>
      <dgm:spPr/>
    </dgm:pt>
    <dgm:pt modelId="{838265DF-F0CA-416C-9E71-5A46E6F09417}" type="pres">
      <dgm:prSet presAssocID="{9BA31F83-A822-4380-A400-BEB14B53D9BD}" presName="compChildNode" presStyleCnt="0"/>
      <dgm:spPr/>
    </dgm:pt>
    <dgm:pt modelId="{B141C03D-A4BF-41C1-9836-287F012B2414}" type="pres">
      <dgm:prSet presAssocID="{9BA31F83-A822-4380-A400-BEB14B53D9BD}" presName="theInnerList" presStyleCnt="0"/>
      <dgm:spPr/>
    </dgm:pt>
    <dgm:pt modelId="{4B86C942-3AFB-44F3-BE93-86573A40C00C}" type="pres">
      <dgm:prSet presAssocID="{9BA31F83-A822-4380-A400-BEB14B53D9BD}" presName="aSpace" presStyleCnt="0"/>
      <dgm:spPr/>
    </dgm:pt>
    <dgm:pt modelId="{4C973224-AB17-4A03-9E7C-A69B291422D0}" type="pres">
      <dgm:prSet presAssocID="{D70D579F-6D80-490D-99B2-E4780979B778}" presName="compNode" presStyleCnt="0"/>
      <dgm:spPr/>
    </dgm:pt>
    <dgm:pt modelId="{7E62ED65-FBB2-4E45-B44A-925FB06D9C2D}" type="pres">
      <dgm:prSet presAssocID="{D70D579F-6D80-490D-99B2-E4780979B778}" presName="aNode" presStyleLbl="bgShp" presStyleIdx="2" presStyleCnt="4"/>
      <dgm:spPr/>
    </dgm:pt>
    <dgm:pt modelId="{D9B9E033-6B78-4DAC-A156-60C363C48AAC}" type="pres">
      <dgm:prSet presAssocID="{D70D579F-6D80-490D-99B2-E4780979B778}" presName="textNode" presStyleLbl="bgShp" presStyleIdx="2" presStyleCnt="4"/>
      <dgm:spPr/>
    </dgm:pt>
    <dgm:pt modelId="{2E149821-ED5C-4227-9C78-628CEFA77988}" type="pres">
      <dgm:prSet presAssocID="{D70D579F-6D80-490D-99B2-E4780979B778}" presName="compChildNode" presStyleCnt="0"/>
      <dgm:spPr/>
    </dgm:pt>
    <dgm:pt modelId="{7392DD81-A8C5-491C-84A0-154CE2B1665E}" type="pres">
      <dgm:prSet presAssocID="{D70D579F-6D80-490D-99B2-E4780979B778}" presName="theInnerList" presStyleCnt="0"/>
      <dgm:spPr/>
    </dgm:pt>
    <dgm:pt modelId="{34E07ADA-03FF-4AA6-97FE-8C8C85BFD297}" type="pres">
      <dgm:prSet presAssocID="{D70D579F-6D80-490D-99B2-E4780979B778}" presName="aSpace" presStyleCnt="0"/>
      <dgm:spPr/>
    </dgm:pt>
    <dgm:pt modelId="{4410CF96-EFB2-482C-944F-BCEAE0988E22}" type="pres">
      <dgm:prSet presAssocID="{69F2FD3C-1D0D-4CB7-B31E-60EB6A825FC3}" presName="compNode" presStyleCnt="0"/>
      <dgm:spPr/>
    </dgm:pt>
    <dgm:pt modelId="{4393BAF4-7565-4453-A900-3D2F71D50FDB}" type="pres">
      <dgm:prSet presAssocID="{69F2FD3C-1D0D-4CB7-B31E-60EB6A825FC3}" presName="aNode" presStyleLbl="bgShp" presStyleIdx="3" presStyleCnt="4"/>
      <dgm:spPr/>
    </dgm:pt>
    <dgm:pt modelId="{4C3C33E0-37DC-444F-A0F6-EEA56A698F70}" type="pres">
      <dgm:prSet presAssocID="{69F2FD3C-1D0D-4CB7-B31E-60EB6A825FC3}" presName="textNode" presStyleLbl="bgShp" presStyleIdx="3" presStyleCnt="4"/>
      <dgm:spPr/>
    </dgm:pt>
    <dgm:pt modelId="{962732D7-646A-4093-9634-F5AB168DD9E4}" type="pres">
      <dgm:prSet presAssocID="{69F2FD3C-1D0D-4CB7-B31E-60EB6A825FC3}" presName="compChildNode" presStyleCnt="0"/>
      <dgm:spPr/>
    </dgm:pt>
    <dgm:pt modelId="{F9627842-6E51-4374-8DF1-60C40D2527EB}" type="pres">
      <dgm:prSet presAssocID="{69F2FD3C-1D0D-4CB7-B31E-60EB6A825FC3}" presName="theInnerList" presStyleCnt="0"/>
      <dgm:spPr/>
    </dgm:pt>
  </dgm:ptLst>
  <dgm:cxnLst>
    <dgm:cxn modelId="{105D8141-5CEA-4A0B-BB13-E7D0115C5470}" type="presOf" srcId="{D70D579F-6D80-490D-99B2-E4780979B778}" destId="{D9B9E033-6B78-4DAC-A156-60C363C48AAC}" srcOrd="1" destOrd="0" presId="urn:microsoft.com/office/officeart/2005/8/layout/lProcess2"/>
    <dgm:cxn modelId="{5ACAA641-8D54-42A4-AF85-02975CF51E2B}" srcId="{D0FA7C7A-6906-4D74-81D4-D909319DB338}" destId="{B34A4686-77C7-4F87-9E28-05FCA4E75E83}" srcOrd="0" destOrd="0" parTransId="{05B4E9D6-604A-49C3-80D5-1047A97ED4A4}" sibTransId="{CDA9158B-DE49-48E6-8FF3-F6D19351B548}"/>
    <dgm:cxn modelId="{18CB7857-9B8A-4BB1-A43F-42B617F02B8B}" type="presOf" srcId="{D0FA7C7A-6906-4D74-81D4-D909319DB338}" destId="{4D3C9D97-0060-4501-9565-130718883373}" srcOrd="0" destOrd="0" presId="urn:microsoft.com/office/officeart/2005/8/layout/lProcess2"/>
    <dgm:cxn modelId="{051A4D5B-934D-4DFF-B6BC-AB7BE22505A2}" type="presOf" srcId="{D70D579F-6D80-490D-99B2-E4780979B778}" destId="{7E62ED65-FBB2-4E45-B44A-925FB06D9C2D}" srcOrd="0" destOrd="0" presId="urn:microsoft.com/office/officeart/2005/8/layout/lProcess2"/>
    <dgm:cxn modelId="{7308C95E-69F2-4C8A-8169-8AE4DA6C643C}" type="presOf" srcId="{9BA31F83-A822-4380-A400-BEB14B53D9BD}" destId="{308B4452-50C4-434F-B2E3-841C0FC7A9CA}" srcOrd="0" destOrd="0" presId="urn:microsoft.com/office/officeart/2005/8/layout/lProcess2"/>
    <dgm:cxn modelId="{0DC34D98-6E4F-4572-B449-3980CB1C444E}" srcId="{D0FA7C7A-6906-4D74-81D4-D909319DB338}" destId="{9BA31F83-A822-4380-A400-BEB14B53D9BD}" srcOrd="1" destOrd="0" parTransId="{8DD88902-74C8-45A3-98E0-D83A11D7B9E3}" sibTransId="{D951DAF1-2CC1-49A9-8853-EB44611C073E}"/>
    <dgm:cxn modelId="{550C2F9E-428E-4181-9394-E55406748CCE}" type="presOf" srcId="{69F2FD3C-1D0D-4CB7-B31E-60EB6A825FC3}" destId="{4C3C33E0-37DC-444F-A0F6-EEA56A698F70}" srcOrd="1" destOrd="0" presId="urn:microsoft.com/office/officeart/2005/8/layout/lProcess2"/>
    <dgm:cxn modelId="{57BBA19F-6FAF-422E-9B10-5D4514805A04}" type="presOf" srcId="{B34A4686-77C7-4F87-9E28-05FCA4E75E83}" destId="{B2493B90-25AD-4806-B48F-A81001A18BE2}" srcOrd="1" destOrd="0" presId="urn:microsoft.com/office/officeart/2005/8/layout/lProcess2"/>
    <dgm:cxn modelId="{40F83FB3-023C-4F09-B1B8-2FAFBD094E1F}" type="presOf" srcId="{69F2FD3C-1D0D-4CB7-B31E-60EB6A825FC3}" destId="{4393BAF4-7565-4453-A900-3D2F71D50FDB}" srcOrd="0" destOrd="0" presId="urn:microsoft.com/office/officeart/2005/8/layout/lProcess2"/>
    <dgm:cxn modelId="{815D5FB5-8F2B-459D-8F16-C532CF4E62D2}" srcId="{D0FA7C7A-6906-4D74-81D4-D909319DB338}" destId="{69F2FD3C-1D0D-4CB7-B31E-60EB6A825FC3}" srcOrd="3" destOrd="0" parTransId="{FED89D7A-AF81-406C-9F00-EB74E81109AD}" sibTransId="{F576982D-3056-436E-B092-E49E70B81600}"/>
    <dgm:cxn modelId="{6E9C20C8-4378-4822-BF81-DEE9B77F2C27}" srcId="{D0FA7C7A-6906-4D74-81D4-D909319DB338}" destId="{D70D579F-6D80-490D-99B2-E4780979B778}" srcOrd="2" destOrd="0" parTransId="{BB129BCE-BCC0-4292-9063-37981BE721B5}" sibTransId="{BD92DC83-74B1-40ED-87EB-E1453B872720}"/>
    <dgm:cxn modelId="{122FBFE0-1736-4B4A-BE7A-84A17414EC53}" type="presOf" srcId="{9BA31F83-A822-4380-A400-BEB14B53D9BD}" destId="{77C1DF67-BAF9-4252-8247-72DEA8118F48}" srcOrd="1" destOrd="0" presId="urn:microsoft.com/office/officeart/2005/8/layout/lProcess2"/>
    <dgm:cxn modelId="{DC1707F0-33E8-498C-B1F9-7D437D4F0D47}" type="presOf" srcId="{B34A4686-77C7-4F87-9E28-05FCA4E75E83}" destId="{7F6CA002-9A99-49B5-897D-683365201323}" srcOrd="0" destOrd="0" presId="urn:microsoft.com/office/officeart/2005/8/layout/lProcess2"/>
    <dgm:cxn modelId="{9F588A3E-F7D1-495F-AF6A-3AA3217D8C0A}" type="presParOf" srcId="{4D3C9D97-0060-4501-9565-130718883373}" destId="{AA22D76F-1779-4C36-A73D-7D9BFC90F9F7}" srcOrd="0" destOrd="0" presId="urn:microsoft.com/office/officeart/2005/8/layout/lProcess2"/>
    <dgm:cxn modelId="{A9B37AB0-C235-449C-8A59-2E42376B1865}" type="presParOf" srcId="{AA22D76F-1779-4C36-A73D-7D9BFC90F9F7}" destId="{7F6CA002-9A99-49B5-897D-683365201323}" srcOrd="0" destOrd="0" presId="urn:microsoft.com/office/officeart/2005/8/layout/lProcess2"/>
    <dgm:cxn modelId="{8C3EE682-462D-41DA-9C9B-1B4DB09FE01C}" type="presParOf" srcId="{AA22D76F-1779-4C36-A73D-7D9BFC90F9F7}" destId="{B2493B90-25AD-4806-B48F-A81001A18BE2}" srcOrd="1" destOrd="0" presId="urn:microsoft.com/office/officeart/2005/8/layout/lProcess2"/>
    <dgm:cxn modelId="{95DBD6E7-9BF9-4A9D-AD10-222B09B79344}" type="presParOf" srcId="{AA22D76F-1779-4C36-A73D-7D9BFC90F9F7}" destId="{E369CA08-02CD-44C3-85B0-50A208D1E132}" srcOrd="2" destOrd="0" presId="urn:microsoft.com/office/officeart/2005/8/layout/lProcess2"/>
    <dgm:cxn modelId="{C1710968-9295-413B-B0F0-16FF8C7A0FAC}" type="presParOf" srcId="{E369CA08-02CD-44C3-85B0-50A208D1E132}" destId="{5F2B80DB-09AA-4C85-8855-9FF489C09036}" srcOrd="0" destOrd="0" presId="urn:microsoft.com/office/officeart/2005/8/layout/lProcess2"/>
    <dgm:cxn modelId="{0E1C4C5F-9D95-4E84-8590-A3466D3C7A47}" type="presParOf" srcId="{4D3C9D97-0060-4501-9565-130718883373}" destId="{F9B38BAF-2AEB-4FFF-A353-9E2DE551794A}" srcOrd="1" destOrd="0" presId="urn:microsoft.com/office/officeart/2005/8/layout/lProcess2"/>
    <dgm:cxn modelId="{B8A55A8B-405A-4E8C-BFFE-41D096FB5FCF}" type="presParOf" srcId="{4D3C9D97-0060-4501-9565-130718883373}" destId="{9CFC2441-FD2D-4805-9D42-0A2698FAF935}" srcOrd="2" destOrd="0" presId="urn:microsoft.com/office/officeart/2005/8/layout/lProcess2"/>
    <dgm:cxn modelId="{130E8196-7BA3-4ED3-BA82-4031E8C68488}" type="presParOf" srcId="{9CFC2441-FD2D-4805-9D42-0A2698FAF935}" destId="{308B4452-50C4-434F-B2E3-841C0FC7A9CA}" srcOrd="0" destOrd="0" presId="urn:microsoft.com/office/officeart/2005/8/layout/lProcess2"/>
    <dgm:cxn modelId="{EDB3F82B-B4E6-4DAC-B9E7-D07680030EB5}" type="presParOf" srcId="{9CFC2441-FD2D-4805-9D42-0A2698FAF935}" destId="{77C1DF67-BAF9-4252-8247-72DEA8118F48}" srcOrd="1" destOrd="0" presId="urn:microsoft.com/office/officeart/2005/8/layout/lProcess2"/>
    <dgm:cxn modelId="{AB62A14A-0C0E-4278-AAD0-ED62D3B7C6B2}" type="presParOf" srcId="{9CFC2441-FD2D-4805-9D42-0A2698FAF935}" destId="{838265DF-F0CA-416C-9E71-5A46E6F09417}" srcOrd="2" destOrd="0" presId="urn:microsoft.com/office/officeart/2005/8/layout/lProcess2"/>
    <dgm:cxn modelId="{9E3843E8-80B5-40E1-8BED-FA119319E559}" type="presParOf" srcId="{838265DF-F0CA-416C-9E71-5A46E6F09417}" destId="{B141C03D-A4BF-41C1-9836-287F012B2414}" srcOrd="0" destOrd="0" presId="urn:microsoft.com/office/officeart/2005/8/layout/lProcess2"/>
    <dgm:cxn modelId="{4C6DBFFF-A27C-41CB-84B6-A433EDE59210}" type="presParOf" srcId="{4D3C9D97-0060-4501-9565-130718883373}" destId="{4B86C942-3AFB-44F3-BE93-86573A40C00C}" srcOrd="3" destOrd="0" presId="urn:microsoft.com/office/officeart/2005/8/layout/lProcess2"/>
    <dgm:cxn modelId="{1C317992-7F0C-4874-AAAD-F5160DDF5718}" type="presParOf" srcId="{4D3C9D97-0060-4501-9565-130718883373}" destId="{4C973224-AB17-4A03-9E7C-A69B291422D0}" srcOrd="4" destOrd="0" presId="urn:microsoft.com/office/officeart/2005/8/layout/lProcess2"/>
    <dgm:cxn modelId="{E11EA6EA-810F-4431-8CF4-448D99883BEC}" type="presParOf" srcId="{4C973224-AB17-4A03-9E7C-A69B291422D0}" destId="{7E62ED65-FBB2-4E45-B44A-925FB06D9C2D}" srcOrd="0" destOrd="0" presId="urn:microsoft.com/office/officeart/2005/8/layout/lProcess2"/>
    <dgm:cxn modelId="{F4FD2586-44CE-4A59-A834-C58CCC3DE531}" type="presParOf" srcId="{4C973224-AB17-4A03-9E7C-A69B291422D0}" destId="{D9B9E033-6B78-4DAC-A156-60C363C48AAC}" srcOrd="1" destOrd="0" presId="urn:microsoft.com/office/officeart/2005/8/layout/lProcess2"/>
    <dgm:cxn modelId="{FD997AAF-624E-42B1-ADFB-07B2AF5BFAE8}" type="presParOf" srcId="{4C973224-AB17-4A03-9E7C-A69B291422D0}" destId="{2E149821-ED5C-4227-9C78-628CEFA77988}" srcOrd="2" destOrd="0" presId="urn:microsoft.com/office/officeart/2005/8/layout/lProcess2"/>
    <dgm:cxn modelId="{5270A281-3388-4EA9-BCAA-49C59BE47C25}" type="presParOf" srcId="{2E149821-ED5C-4227-9C78-628CEFA77988}" destId="{7392DD81-A8C5-491C-84A0-154CE2B1665E}" srcOrd="0" destOrd="0" presId="urn:microsoft.com/office/officeart/2005/8/layout/lProcess2"/>
    <dgm:cxn modelId="{E1CBBD00-138A-496A-B309-F560AD13E4E8}" type="presParOf" srcId="{4D3C9D97-0060-4501-9565-130718883373}" destId="{34E07ADA-03FF-4AA6-97FE-8C8C85BFD297}" srcOrd="5" destOrd="0" presId="urn:microsoft.com/office/officeart/2005/8/layout/lProcess2"/>
    <dgm:cxn modelId="{0E560A4B-9297-4749-9953-25AF87E07DB3}" type="presParOf" srcId="{4D3C9D97-0060-4501-9565-130718883373}" destId="{4410CF96-EFB2-482C-944F-BCEAE0988E22}" srcOrd="6" destOrd="0" presId="urn:microsoft.com/office/officeart/2005/8/layout/lProcess2"/>
    <dgm:cxn modelId="{807325CE-AB49-42AA-98FB-400B42CC2279}" type="presParOf" srcId="{4410CF96-EFB2-482C-944F-BCEAE0988E22}" destId="{4393BAF4-7565-4453-A900-3D2F71D50FDB}" srcOrd="0" destOrd="0" presId="urn:microsoft.com/office/officeart/2005/8/layout/lProcess2"/>
    <dgm:cxn modelId="{0A1E8034-8534-43EA-982B-93EE5D23A223}" type="presParOf" srcId="{4410CF96-EFB2-482C-944F-BCEAE0988E22}" destId="{4C3C33E0-37DC-444F-A0F6-EEA56A698F70}" srcOrd="1" destOrd="0" presId="urn:microsoft.com/office/officeart/2005/8/layout/lProcess2"/>
    <dgm:cxn modelId="{A51DD66E-E748-455B-B910-8AAFCC411746}" type="presParOf" srcId="{4410CF96-EFB2-482C-944F-BCEAE0988E22}" destId="{962732D7-646A-4093-9634-F5AB168DD9E4}" srcOrd="2" destOrd="0" presId="urn:microsoft.com/office/officeart/2005/8/layout/lProcess2"/>
    <dgm:cxn modelId="{BDEC3BF8-E23B-4292-BCDA-0426BE02DFC0}" type="presParOf" srcId="{962732D7-646A-4093-9634-F5AB168DD9E4}" destId="{F9627842-6E51-4374-8DF1-60C40D2527E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BE1A7-B379-4489-B8A4-C95CDEEA2266}" type="doc">
      <dgm:prSet loTypeId="urn:microsoft.com/office/officeart/2009/3/layout/PhasedProcess" loCatId="process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B42B6FE-35E3-4AF5-88B5-54355AA3D886}">
      <dgm:prSet phldrT="[Text]" custT="1"/>
      <dgm:spPr/>
      <dgm:t>
        <a:bodyPr/>
        <a:lstStyle/>
        <a:p>
          <a:r>
            <a:rPr lang="en-US" sz="800" dirty="0"/>
            <a:t>Problems</a:t>
          </a:r>
        </a:p>
      </dgm:t>
    </dgm:pt>
    <dgm:pt modelId="{2C7ADB52-6274-415F-A995-4BC80463F552}" type="parTrans" cxnId="{900928F6-54F8-41E2-B2B2-D9FF4C736C57}">
      <dgm:prSet/>
      <dgm:spPr/>
      <dgm:t>
        <a:bodyPr/>
        <a:lstStyle/>
        <a:p>
          <a:endParaRPr lang="en-US" sz="2000"/>
        </a:p>
      </dgm:t>
    </dgm:pt>
    <dgm:pt modelId="{6A0F4008-5117-4E68-A8A4-C67E8C280C61}" type="sibTrans" cxnId="{900928F6-54F8-41E2-B2B2-D9FF4C736C57}">
      <dgm:prSet/>
      <dgm:spPr/>
      <dgm:t>
        <a:bodyPr/>
        <a:lstStyle/>
        <a:p>
          <a:endParaRPr lang="en-US" sz="2000"/>
        </a:p>
      </dgm:t>
    </dgm:pt>
    <dgm:pt modelId="{4A29B038-E66E-42D1-96B4-A4DB9C24EF24}">
      <dgm:prSet phldrT="[Text]" custT="1"/>
      <dgm:spPr/>
      <dgm:t>
        <a:bodyPr/>
        <a:lstStyle/>
        <a:p>
          <a:r>
            <a:rPr lang="en-US" sz="600" dirty="0"/>
            <a:t>Real world</a:t>
          </a:r>
        </a:p>
      </dgm:t>
    </dgm:pt>
    <dgm:pt modelId="{7A3CEADB-A067-454D-B0C5-40CAA00F5738}" type="parTrans" cxnId="{601A5F09-0E4F-4D19-8DA2-BF4FF886DC24}">
      <dgm:prSet/>
      <dgm:spPr/>
      <dgm:t>
        <a:bodyPr/>
        <a:lstStyle/>
        <a:p>
          <a:endParaRPr lang="en-US" sz="2000"/>
        </a:p>
      </dgm:t>
    </dgm:pt>
    <dgm:pt modelId="{FF61A3F5-005C-4459-89DA-2FA855B0B878}" type="sibTrans" cxnId="{601A5F09-0E4F-4D19-8DA2-BF4FF886DC24}">
      <dgm:prSet/>
      <dgm:spPr/>
      <dgm:t>
        <a:bodyPr/>
        <a:lstStyle/>
        <a:p>
          <a:endParaRPr lang="en-US" sz="2000"/>
        </a:p>
      </dgm:t>
    </dgm:pt>
    <dgm:pt modelId="{86277DEA-693E-4C8E-B046-C882088B49B3}">
      <dgm:prSet phldrT="[Text]" custT="1"/>
      <dgm:spPr/>
      <dgm:t>
        <a:bodyPr/>
        <a:lstStyle/>
        <a:p>
          <a:r>
            <a:rPr lang="en-US" sz="600" dirty="0"/>
            <a:t>Academic</a:t>
          </a:r>
        </a:p>
      </dgm:t>
    </dgm:pt>
    <dgm:pt modelId="{578189AE-B174-407E-A2E5-2E7318429DBD}" type="parTrans" cxnId="{AE231A08-62B3-470F-904B-3D79894FC270}">
      <dgm:prSet/>
      <dgm:spPr/>
      <dgm:t>
        <a:bodyPr/>
        <a:lstStyle/>
        <a:p>
          <a:endParaRPr lang="en-US" sz="2000"/>
        </a:p>
      </dgm:t>
    </dgm:pt>
    <dgm:pt modelId="{8A8CD235-5009-410E-B08A-79626559451E}" type="sibTrans" cxnId="{AE231A08-62B3-470F-904B-3D79894FC270}">
      <dgm:prSet/>
      <dgm:spPr/>
      <dgm:t>
        <a:bodyPr/>
        <a:lstStyle/>
        <a:p>
          <a:endParaRPr lang="en-US" sz="2000"/>
        </a:p>
      </dgm:t>
    </dgm:pt>
    <dgm:pt modelId="{F4C9D96C-0E3F-455C-BCDC-EA0178655B4C}">
      <dgm:prSet phldrT="[Text]" custT="1"/>
      <dgm:spPr/>
      <dgm:t>
        <a:bodyPr/>
        <a:lstStyle/>
        <a:p>
          <a:r>
            <a:rPr lang="en-US" sz="600" dirty="0"/>
            <a:t>Industry</a:t>
          </a:r>
        </a:p>
      </dgm:t>
    </dgm:pt>
    <dgm:pt modelId="{1FBBF94D-F5F6-4F31-BAC7-4DA5E966ACCE}" type="parTrans" cxnId="{DA67596D-AC83-446D-B1EA-789670782186}">
      <dgm:prSet/>
      <dgm:spPr/>
      <dgm:t>
        <a:bodyPr/>
        <a:lstStyle/>
        <a:p>
          <a:endParaRPr lang="en-US" sz="2000"/>
        </a:p>
      </dgm:t>
    </dgm:pt>
    <dgm:pt modelId="{2CBB8ACE-9482-4937-8468-5C7C340976C7}" type="sibTrans" cxnId="{DA67596D-AC83-446D-B1EA-789670782186}">
      <dgm:prSet/>
      <dgm:spPr/>
      <dgm:t>
        <a:bodyPr/>
        <a:lstStyle/>
        <a:p>
          <a:endParaRPr lang="en-US" sz="2000"/>
        </a:p>
      </dgm:t>
    </dgm:pt>
    <dgm:pt modelId="{9C557497-A968-4975-88CE-9D881586459D}">
      <dgm:prSet phldrT="[Text]" custT="1"/>
      <dgm:spPr/>
      <dgm:t>
        <a:bodyPr/>
        <a:lstStyle/>
        <a:p>
          <a:r>
            <a:rPr lang="en-US" sz="800" dirty="0"/>
            <a:t>Publish</a:t>
          </a:r>
        </a:p>
      </dgm:t>
    </dgm:pt>
    <dgm:pt modelId="{B2BD7997-D0F9-4CCF-ADDD-BEE91412696D}" type="parTrans" cxnId="{E04F793C-4077-40DC-B8BD-5439EFD923AE}">
      <dgm:prSet/>
      <dgm:spPr/>
      <dgm:t>
        <a:bodyPr/>
        <a:lstStyle/>
        <a:p>
          <a:endParaRPr lang="en-US" sz="2000"/>
        </a:p>
      </dgm:t>
    </dgm:pt>
    <dgm:pt modelId="{8F9F849E-98E0-40C1-A4BF-E1B2EF3A79B5}" type="sibTrans" cxnId="{E04F793C-4077-40DC-B8BD-5439EFD923AE}">
      <dgm:prSet/>
      <dgm:spPr/>
      <dgm:t>
        <a:bodyPr/>
        <a:lstStyle/>
        <a:p>
          <a:endParaRPr lang="en-US" sz="2000"/>
        </a:p>
      </dgm:t>
    </dgm:pt>
    <dgm:pt modelId="{CF004643-4836-4F6F-8BC0-B066449A025A}">
      <dgm:prSet phldrT="[Text]" custT="1"/>
      <dgm:spPr/>
      <dgm:t>
        <a:bodyPr/>
        <a:lstStyle/>
        <a:p>
          <a:r>
            <a:rPr lang="en-US" sz="800"/>
            <a:t>Research</a:t>
          </a:r>
          <a:endParaRPr lang="en-US" sz="800" dirty="0"/>
        </a:p>
      </dgm:t>
    </dgm:pt>
    <dgm:pt modelId="{EA12E825-94EE-4F6F-BA5B-29B8C5AA1945}" type="parTrans" cxnId="{1B9257E2-A146-4695-99E0-61162A9BE8C7}">
      <dgm:prSet/>
      <dgm:spPr/>
      <dgm:t>
        <a:bodyPr/>
        <a:lstStyle/>
        <a:p>
          <a:endParaRPr lang="en-US"/>
        </a:p>
      </dgm:t>
    </dgm:pt>
    <dgm:pt modelId="{8F952AED-E749-4EDE-93D4-C9E2926BF086}" type="sibTrans" cxnId="{1B9257E2-A146-4695-99E0-61162A9BE8C7}">
      <dgm:prSet/>
      <dgm:spPr/>
      <dgm:t>
        <a:bodyPr/>
        <a:lstStyle/>
        <a:p>
          <a:endParaRPr lang="en-US"/>
        </a:p>
      </dgm:t>
    </dgm:pt>
    <dgm:pt modelId="{7A296003-3DC2-4A0E-B65A-1F9B20C34038}" type="pres">
      <dgm:prSet presAssocID="{0E7BE1A7-B379-4489-B8A4-C95CDEEA2266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3E512BE7-A24E-4D04-B737-8B406D430417}" type="pres">
      <dgm:prSet presAssocID="{0E7BE1A7-B379-4489-B8A4-C95CDEEA2266}" presName="arc1" presStyleLbl="node1" presStyleIdx="0" presStyleCnt="2"/>
      <dgm:spPr/>
    </dgm:pt>
    <dgm:pt modelId="{B4B7B9C6-AFD1-410A-B34B-F8BE4E0CB8BA}" type="pres">
      <dgm:prSet presAssocID="{0E7BE1A7-B379-4489-B8A4-C95CDEEA2266}" presName="arc3" presStyleLbl="node1" presStyleIdx="1" presStyleCnt="2"/>
      <dgm:spPr/>
    </dgm:pt>
    <dgm:pt modelId="{0947BD6F-C6FC-44CD-B9EA-25D998C0BA02}" type="pres">
      <dgm:prSet presAssocID="{0E7BE1A7-B379-4489-B8A4-C95CDEEA2266}" presName="parentText2" presStyleLbl="revTx" presStyleIdx="0" presStyleCnt="2">
        <dgm:presLayoutVars>
          <dgm:chMax val="4"/>
          <dgm:chPref val="3"/>
          <dgm:bulletEnabled val="1"/>
        </dgm:presLayoutVars>
      </dgm:prSet>
      <dgm:spPr/>
    </dgm:pt>
    <dgm:pt modelId="{D76683AB-CADF-430C-BDD7-646011412F1B}" type="pres">
      <dgm:prSet presAssocID="{0E7BE1A7-B379-4489-B8A4-C95CDEEA2266}" presName="middleComposite" presStyleCnt="0"/>
      <dgm:spPr/>
    </dgm:pt>
    <dgm:pt modelId="{B9B4E142-95FD-4E55-9C7C-50269065647D}" type="pres">
      <dgm:prSet presAssocID="{CF004643-4836-4F6F-8BC0-B066449A025A}" presName="circ1" presStyleLbl="vennNode1" presStyleIdx="0" presStyleCnt="7"/>
      <dgm:spPr/>
    </dgm:pt>
    <dgm:pt modelId="{B5D967BD-14ED-4BFD-94A4-B87D184B4CA0}" type="pres">
      <dgm:prSet presAssocID="{CF004643-4836-4F6F-8BC0-B066449A025A}" presName="circ1Tx" presStyleLbl="revTx" presStyleIdx="0" presStyleCnt="2">
        <dgm:presLayoutVars>
          <dgm:chMax val="0"/>
          <dgm:chPref val="0"/>
        </dgm:presLayoutVars>
      </dgm:prSet>
      <dgm:spPr/>
    </dgm:pt>
    <dgm:pt modelId="{2A99A423-BCD8-426A-933A-523770A1C7CC}" type="pres">
      <dgm:prSet presAssocID="{0E7BE1A7-B379-4489-B8A4-C95CDEEA2266}" presName="leftComposite" presStyleCnt="0"/>
      <dgm:spPr/>
    </dgm:pt>
    <dgm:pt modelId="{BA0F7AC8-53E8-4A9B-AB20-E86C72190377}" type="pres">
      <dgm:prSet presAssocID="{4A29B038-E66E-42D1-96B4-A4DB9C24EF24}" presName="childText1_1" presStyleLbl="vennNode1" presStyleIdx="1" presStyleCnt="7">
        <dgm:presLayoutVars>
          <dgm:chMax val="0"/>
          <dgm:chPref val="0"/>
        </dgm:presLayoutVars>
      </dgm:prSet>
      <dgm:spPr/>
    </dgm:pt>
    <dgm:pt modelId="{B4B0EBD8-B6D6-4678-8C5F-91D5B847E1C7}" type="pres">
      <dgm:prSet presAssocID="{4A29B038-E66E-42D1-96B4-A4DB9C24EF24}" presName="ellipse1" presStyleLbl="vennNode1" presStyleIdx="2" presStyleCnt="7"/>
      <dgm:spPr/>
    </dgm:pt>
    <dgm:pt modelId="{D909DC88-8B20-4302-BC37-A24B5CB8CEA2}" type="pres">
      <dgm:prSet presAssocID="{4A29B038-E66E-42D1-96B4-A4DB9C24EF24}" presName="ellipse2" presStyleLbl="vennNode1" presStyleIdx="3" presStyleCnt="7"/>
      <dgm:spPr/>
    </dgm:pt>
    <dgm:pt modelId="{3997B490-F3D1-4D9E-9D42-1ACA2BDA51B8}" type="pres">
      <dgm:prSet presAssocID="{86277DEA-693E-4C8E-B046-C882088B49B3}" presName="childText1_2" presStyleLbl="vennNode1" presStyleIdx="4" presStyleCnt="7">
        <dgm:presLayoutVars>
          <dgm:chMax val="0"/>
          <dgm:chPref val="0"/>
        </dgm:presLayoutVars>
      </dgm:prSet>
      <dgm:spPr/>
    </dgm:pt>
    <dgm:pt modelId="{22BF3A5D-0F1B-412B-84AD-3091D595839B}" type="pres">
      <dgm:prSet presAssocID="{86277DEA-693E-4C8E-B046-C882088B49B3}" presName="ellipse3" presStyleLbl="vennNode1" presStyleIdx="5" presStyleCnt="7"/>
      <dgm:spPr/>
    </dgm:pt>
    <dgm:pt modelId="{A336B6E1-3594-4D57-9702-D226CD3A3F95}" type="pres">
      <dgm:prSet presAssocID="{F4C9D96C-0E3F-455C-BCDC-EA0178655B4C}" presName="childText1_3" presStyleLbl="vennNode1" presStyleIdx="6" presStyleCnt="7">
        <dgm:presLayoutVars>
          <dgm:chMax val="0"/>
          <dgm:chPref val="0"/>
        </dgm:presLayoutVars>
      </dgm:prSet>
      <dgm:spPr/>
    </dgm:pt>
    <dgm:pt modelId="{0EB86A24-260C-41BD-9783-F10A1BCECA47}" type="pres">
      <dgm:prSet presAssocID="{0E7BE1A7-B379-4489-B8A4-C95CDEEA2266}" presName="parentText1" presStyleLbl="revTx" presStyleIdx="1" presStyleCnt="2">
        <dgm:presLayoutVars>
          <dgm:chMax val="4"/>
          <dgm:chPref val="3"/>
          <dgm:bulletEnabled val="1"/>
        </dgm:presLayoutVars>
      </dgm:prSet>
      <dgm:spPr/>
    </dgm:pt>
  </dgm:ptLst>
  <dgm:cxnLst>
    <dgm:cxn modelId="{0A2B5A01-428B-4E4B-8C1D-2DC2CB6ADEEA}" type="presOf" srcId="{86277DEA-693E-4C8E-B046-C882088B49B3}" destId="{3997B490-F3D1-4D9E-9D42-1ACA2BDA51B8}" srcOrd="0" destOrd="0" presId="urn:microsoft.com/office/officeart/2009/3/layout/PhasedProcess"/>
    <dgm:cxn modelId="{AE231A08-62B3-470F-904B-3D79894FC270}" srcId="{8B42B6FE-35E3-4AF5-88B5-54355AA3D886}" destId="{86277DEA-693E-4C8E-B046-C882088B49B3}" srcOrd="1" destOrd="0" parTransId="{578189AE-B174-407E-A2E5-2E7318429DBD}" sibTransId="{8A8CD235-5009-410E-B08A-79626559451E}"/>
    <dgm:cxn modelId="{3BFADD08-0CC8-4D22-A13C-9556EF72EA61}" type="presOf" srcId="{8B42B6FE-35E3-4AF5-88B5-54355AA3D886}" destId="{0EB86A24-260C-41BD-9783-F10A1BCECA47}" srcOrd="0" destOrd="0" presId="urn:microsoft.com/office/officeart/2009/3/layout/PhasedProcess"/>
    <dgm:cxn modelId="{601A5F09-0E4F-4D19-8DA2-BF4FF886DC24}" srcId="{8B42B6FE-35E3-4AF5-88B5-54355AA3D886}" destId="{4A29B038-E66E-42D1-96B4-A4DB9C24EF24}" srcOrd="0" destOrd="0" parTransId="{7A3CEADB-A067-454D-B0C5-40CAA00F5738}" sibTransId="{FF61A3F5-005C-4459-89DA-2FA855B0B878}"/>
    <dgm:cxn modelId="{E04F793C-4077-40DC-B8BD-5439EFD923AE}" srcId="{0E7BE1A7-B379-4489-B8A4-C95CDEEA2266}" destId="{9C557497-A968-4975-88CE-9D881586459D}" srcOrd="1" destOrd="0" parTransId="{B2BD7997-D0F9-4CCF-ADDD-BEE91412696D}" sibTransId="{8F9F849E-98E0-40C1-A4BF-E1B2EF3A79B5}"/>
    <dgm:cxn modelId="{759C113F-3375-43BF-B3FC-2BA0344B85E2}" type="presOf" srcId="{0E7BE1A7-B379-4489-B8A4-C95CDEEA2266}" destId="{7A296003-3DC2-4A0E-B65A-1F9B20C34038}" srcOrd="0" destOrd="0" presId="urn:microsoft.com/office/officeart/2009/3/layout/PhasedProcess"/>
    <dgm:cxn modelId="{DA67596D-AC83-446D-B1EA-789670782186}" srcId="{8B42B6FE-35E3-4AF5-88B5-54355AA3D886}" destId="{F4C9D96C-0E3F-455C-BCDC-EA0178655B4C}" srcOrd="2" destOrd="0" parTransId="{1FBBF94D-F5F6-4F31-BAC7-4DA5E966ACCE}" sibTransId="{2CBB8ACE-9482-4937-8468-5C7C340976C7}"/>
    <dgm:cxn modelId="{F8B65C88-7E89-4A99-A1B0-DD279D568F6B}" type="presOf" srcId="{CF004643-4836-4F6F-8BC0-B066449A025A}" destId="{B9B4E142-95FD-4E55-9C7C-50269065647D}" srcOrd="0" destOrd="0" presId="urn:microsoft.com/office/officeart/2009/3/layout/PhasedProcess"/>
    <dgm:cxn modelId="{5CF6CCCD-47C5-4F8C-9FD7-A1D37ECF086E}" type="presOf" srcId="{4A29B038-E66E-42D1-96B4-A4DB9C24EF24}" destId="{BA0F7AC8-53E8-4A9B-AB20-E86C72190377}" srcOrd="0" destOrd="0" presId="urn:microsoft.com/office/officeart/2009/3/layout/PhasedProcess"/>
    <dgm:cxn modelId="{0AC786D1-C341-4399-9840-98113AA84928}" type="presOf" srcId="{F4C9D96C-0E3F-455C-BCDC-EA0178655B4C}" destId="{A336B6E1-3594-4D57-9702-D226CD3A3F95}" srcOrd="0" destOrd="0" presId="urn:microsoft.com/office/officeart/2009/3/layout/PhasedProcess"/>
    <dgm:cxn modelId="{68EBC5DD-B809-4A6B-943F-13EF7D2017FC}" type="presOf" srcId="{CF004643-4836-4F6F-8BC0-B066449A025A}" destId="{B5D967BD-14ED-4BFD-94A4-B87D184B4CA0}" srcOrd="1" destOrd="0" presId="urn:microsoft.com/office/officeart/2009/3/layout/PhasedProcess"/>
    <dgm:cxn modelId="{1B9257E2-A146-4695-99E0-61162A9BE8C7}" srcId="{9C557497-A968-4975-88CE-9D881586459D}" destId="{CF004643-4836-4F6F-8BC0-B066449A025A}" srcOrd="0" destOrd="0" parTransId="{EA12E825-94EE-4F6F-BA5B-29B8C5AA1945}" sibTransId="{8F952AED-E749-4EDE-93D4-C9E2926BF086}"/>
    <dgm:cxn modelId="{9113E0F0-03E5-4D85-9C21-98795A8E9A6D}" type="presOf" srcId="{9C557497-A968-4975-88CE-9D881586459D}" destId="{0947BD6F-C6FC-44CD-B9EA-25D998C0BA02}" srcOrd="0" destOrd="0" presId="urn:microsoft.com/office/officeart/2009/3/layout/PhasedProcess"/>
    <dgm:cxn modelId="{900928F6-54F8-41E2-B2B2-D9FF4C736C57}" srcId="{0E7BE1A7-B379-4489-B8A4-C95CDEEA2266}" destId="{8B42B6FE-35E3-4AF5-88B5-54355AA3D886}" srcOrd="0" destOrd="0" parTransId="{2C7ADB52-6274-415F-A995-4BC80463F552}" sibTransId="{6A0F4008-5117-4E68-A8A4-C67E8C280C61}"/>
    <dgm:cxn modelId="{4F7E03CC-6A7E-4FA0-BB9D-8B771E63A934}" type="presParOf" srcId="{7A296003-3DC2-4A0E-B65A-1F9B20C34038}" destId="{3E512BE7-A24E-4D04-B737-8B406D430417}" srcOrd="0" destOrd="0" presId="urn:microsoft.com/office/officeart/2009/3/layout/PhasedProcess"/>
    <dgm:cxn modelId="{929E72F1-C881-4CA2-B4B6-750515489D14}" type="presParOf" srcId="{7A296003-3DC2-4A0E-B65A-1F9B20C34038}" destId="{B4B7B9C6-AFD1-410A-B34B-F8BE4E0CB8BA}" srcOrd="1" destOrd="0" presId="urn:microsoft.com/office/officeart/2009/3/layout/PhasedProcess"/>
    <dgm:cxn modelId="{56287855-2EE5-4500-939C-846A33769388}" type="presParOf" srcId="{7A296003-3DC2-4A0E-B65A-1F9B20C34038}" destId="{0947BD6F-C6FC-44CD-B9EA-25D998C0BA02}" srcOrd="2" destOrd="0" presId="urn:microsoft.com/office/officeart/2009/3/layout/PhasedProcess"/>
    <dgm:cxn modelId="{0B54FD6E-2769-43E4-AA53-A5D6ADC2E5F1}" type="presParOf" srcId="{7A296003-3DC2-4A0E-B65A-1F9B20C34038}" destId="{D76683AB-CADF-430C-BDD7-646011412F1B}" srcOrd="3" destOrd="0" presId="urn:microsoft.com/office/officeart/2009/3/layout/PhasedProcess"/>
    <dgm:cxn modelId="{4E661379-164F-4991-8A2B-DC09D49DB6FD}" type="presParOf" srcId="{D76683AB-CADF-430C-BDD7-646011412F1B}" destId="{B9B4E142-95FD-4E55-9C7C-50269065647D}" srcOrd="0" destOrd="0" presId="urn:microsoft.com/office/officeart/2009/3/layout/PhasedProcess"/>
    <dgm:cxn modelId="{F73A8B05-4D3F-4FB5-B489-FC873A1D21A0}" type="presParOf" srcId="{D76683AB-CADF-430C-BDD7-646011412F1B}" destId="{B5D967BD-14ED-4BFD-94A4-B87D184B4CA0}" srcOrd="1" destOrd="0" presId="urn:microsoft.com/office/officeart/2009/3/layout/PhasedProcess"/>
    <dgm:cxn modelId="{CD9E4268-2DF3-43E7-A4E0-D53FDC7FC0BF}" type="presParOf" srcId="{7A296003-3DC2-4A0E-B65A-1F9B20C34038}" destId="{2A99A423-BCD8-426A-933A-523770A1C7CC}" srcOrd="4" destOrd="0" presId="urn:microsoft.com/office/officeart/2009/3/layout/PhasedProcess"/>
    <dgm:cxn modelId="{937BB4ED-43BD-465E-838D-17353CEC70D1}" type="presParOf" srcId="{2A99A423-BCD8-426A-933A-523770A1C7CC}" destId="{BA0F7AC8-53E8-4A9B-AB20-E86C72190377}" srcOrd="0" destOrd="0" presId="urn:microsoft.com/office/officeart/2009/3/layout/PhasedProcess"/>
    <dgm:cxn modelId="{53974008-0E5C-4751-AFCD-E243A025BC28}" type="presParOf" srcId="{2A99A423-BCD8-426A-933A-523770A1C7CC}" destId="{B4B0EBD8-B6D6-4678-8C5F-91D5B847E1C7}" srcOrd="1" destOrd="0" presId="urn:microsoft.com/office/officeart/2009/3/layout/PhasedProcess"/>
    <dgm:cxn modelId="{F16251B8-2BB0-41FA-B7FF-047713D4FCFC}" type="presParOf" srcId="{2A99A423-BCD8-426A-933A-523770A1C7CC}" destId="{D909DC88-8B20-4302-BC37-A24B5CB8CEA2}" srcOrd="2" destOrd="0" presId="urn:microsoft.com/office/officeart/2009/3/layout/PhasedProcess"/>
    <dgm:cxn modelId="{D389057F-2B76-4422-983D-1E7E0462DA7B}" type="presParOf" srcId="{2A99A423-BCD8-426A-933A-523770A1C7CC}" destId="{3997B490-F3D1-4D9E-9D42-1ACA2BDA51B8}" srcOrd="3" destOrd="0" presId="urn:microsoft.com/office/officeart/2009/3/layout/PhasedProcess"/>
    <dgm:cxn modelId="{EE9D36F7-1112-43B8-8812-B8E1A13A80E0}" type="presParOf" srcId="{2A99A423-BCD8-426A-933A-523770A1C7CC}" destId="{22BF3A5D-0F1B-412B-84AD-3091D595839B}" srcOrd="4" destOrd="0" presId="urn:microsoft.com/office/officeart/2009/3/layout/PhasedProcess"/>
    <dgm:cxn modelId="{E249C2A7-3FD0-4C2A-BA9A-A35D77960F92}" type="presParOf" srcId="{2A99A423-BCD8-426A-933A-523770A1C7CC}" destId="{A336B6E1-3594-4D57-9702-D226CD3A3F95}" srcOrd="5" destOrd="0" presId="urn:microsoft.com/office/officeart/2009/3/layout/PhasedProcess"/>
    <dgm:cxn modelId="{93C75C98-BBA6-4FE4-9565-B36553E53B1B}" type="presParOf" srcId="{7A296003-3DC2-4A0E-B65A-1F9B20C34038}" destId="{0EB86A24-260C-41BD-9783-F10A1BCECA47}" srcOrd="5" destOrd="0" presId="urn:microsoft.com/office/officeart/2009/3/layout/Phased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C84B58-0EB5-4942-ACAC-6FAA11F1649F}" type="doc">
      <dgm:prSet loTypeId="urn:microsoft.com/office/officeart/2005/8/layout/vList6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5C1C44F9-93BC-4A9C-B44F-287F99D49005}">
      <dgm:prSet phldrT="[Text]" custT="1"/>
      <dgm:spPr/>
      <dgm:t>
        <a:bodyPr/>
        <a:lstStyle/>
        <a:p>
          <a:r>
            <a:rPr lang="en-US" sz="1400" dirty="0"/>
            <a:t>Startup</a:t>
          </a:r>
        </a:p>
      </dgm:t>
    </dgm:pt>
    <dgm:pt modelId="{AC7A9768-31BB-44EB-B545-184FC6FB92C6}" type="parTrans" cxnId="{FF03D689-1130-4705-B516-6618B6F10800}">
      <dgm:prSet/>
      <dgm:spPr/>
      <dgm:t>
        <a:bodyPr/>
        <a:lstStyle/>
        <a:p>
          <a:endParaRPr lang="en-US" sz="1600"/>
        </a:p>
      </dgm:t>
    </dgm:pt>
    <dgm:pt modelId="{0C4C6D06-E563-4120-9012-9B1BC72CB6A4}" type="sibTrans" cxnId="{FF03D689-1130-4705-B516-6618B6F10800}">
      <dgm:prSet/>
      <dgm:spPr/>
      <dgm:t>
        <a:bodyPr/>
        <a:lstStyle/>
        <a:p>
          <a:endParaRPr lang="en-US" sz="1600"/>
        </a:p>
      </dgm:t>
    </dgm:pt>
    <dgm:pt modelId="{28D39D50-1024-4C83-A4CA-E92538E094B8}">
      <dgm:prSet phldrT="[Text]" custT="1"/>
      <dgm:spPr/>
      <dgm:t>
        <a:bodyPr/>
        <a:lstStyle/>
        <a:p>
          <a:r>
            <a:rPr lang="en-US" sz="700" dirty="0"/>
            <a:t>Innovation </a:t>
          </a:r>
        </a:p>
      </dgm:t>
    </dgm:pt>
    <dgm:pt modelId="{AEEC4E60-7383-43A1-B749-0C56534B5C03}" type="parTrans" cxnId="{3AFCE31E-9908-43C5-9B3E-E25748AEBC35}">
      <dgm:prSet/>
      <dgm:spPr/>
      <dgm:t>
        <a:bodyPr/>
        <a:lstStyle/>
        <a:p>
          <a:endParaRPr lang="en-US" sz="1600"/>
        </a:p>
      </dgm:t>
    </dgm:pt>
    <dgm:pt modelId="{91FB70FA-3E8E-446C-B577-53ACC3F829B8}" type="sibTrans" cxnId="{3AFCE31E-9908-43C5-9B3E-E25748AEBC35}">
      <dgm:prSet/>
      <dgm:spPr/>
      <dgm:t>
        <a:bodyPr/>
        <a:lstStyle/>
        <a:p>
          <a:endParaRPr lang="en-US" sz="1600"/>
        </a:p>
      </dgm:t>
    </dgm:pt>
    <dgm:pt modelId="{60DB4CC2-FF7E-4F7D-9A23-95DC7ACE882B}">
      <dgm:prSet phldrT="[Text]" custT="1"/>
      <dgm:spPr/>
      <dgm:t>
        <a:bodyPr/>
        <a:lstStyle/>
        <a:p>
          <a:r>
            <a:rPr lang="en-US" sz="700" dirty="0"/>
            <a:t>New markets</a:t>
          </a:r>
        </a:p>
      </dgm:t>
    </dgm:pt>
    <dgm:pt modelId="{3E399D43-6217-4ABB-81AF-B5E9B01CCE73}" type="parTrans" cxnId="{118C8DBD-5257-40DA-A0C8-6E41014B11C5}">
      <dgm:prSet/>
      <dgm:spPr/>
      <dgm:t>
        <a:bodyPr/>
        <a:lstStyle/>
        <a:p>
          <a:endParaRPr lang="en-US" sz="1600"/>
        </a:p>
      </dgm:t>
    </dgm:pt>
    <dgm:pt modelId="{F00D28A7-4ED3-4EDC-AA4D-9BE1789CD105}" type="sibTrans" cxnId="{118C8DBD-5257-40DA-A0C8-6E41014B11C5}">
      <dgm:prSet/>
      <dgm:spPr/>
      <dgm:t>
        <a:bodyPr/>
        <a:lstStyle/>
        <a:p>
          <a:endParaRPr lang="en-US" sz="1600"/>
        </a:p>
      </dgm:t>
    </dgm:pt>
    <dgm:pt modelId="{CF43D948-83DB-4B00-AA11-94BE86802C87}">
      <dgm:prSet phldrT="[Text]" custT="1"/>
      <dgm:spPr/>
      <dgm:t>
        <a:bodyPr/>
        <a:lstStyle/>
        <a:p>
          <a:r>
            <a:rPr lang="en-US" sz="700" dirty="0"/>
            <a:t>Custom Solution </a:t>
          </a:r>
        </a:p>
      </dgm:t>
    </dgm:pt>
    <dgm:pt modelId="{53604578-F157-459B-877F-5B1EA90DB57C}" type="parTrans" cxnId="{6AFB36DE-2498-486E-AD2E-EB798B5AD172}">
      <dgm:prSet/>
      <dgm:spPr/>
      <dgm:t>
        <a:bodyPr/>
        <a:lstStyle/>
        <a:p>
          <a:endParaRPr lang="en-US" sz="1600"/>
        </a:p>
      </dgm:t>
    </dgm:pt>
    <dgm:pt modelId="{570DD36B-26A1-4990-9849-926EF4202C27}" type="sibTrans" cxnId="{6AFB36DE-2498-486E-AD2E-EB798B5AD172}">
      <dgm:prSet/>
      <dgm:spPr/>
      <dgm:t>
        <a:bodyPr/>
        <a:lstStyle/>
        <a:p>
          <a:endParaRPr lang="en-US" sz="1600"/>
        </a:p>
      </dgm:t>
    </dgm:pt>
    <dgm:pt modelId="{BA81C4B9-DD45-4EA3-BC4C-8D9F1226D97E}">
      <dgm:prSet phldrT="[Text]" custT="1"/>
      <dgm:spPr/>
      <dgm:t>
        <a:bodyPr/>
        <a:lstStyle/>
        <a:p>
          <a:r>
            <a:rPr lang="en-US" sz="1400" dirty="0"/>
            <a:t>Project</a:t>
          </a:r>
        </a:p>
      </dgm:t>
    </dgm:pt>
    <dgm:pt modelId="{8DADDF55-0A50-4C1E-8570-D39F51F6F641}" type="parTrans" cxnId="{8E25F935-71C2-4F0B-A249-676BF8D87D8B}">
      <dgm:prSet/>
      <dgm:spPr/>
      <dgm:t>
        <a:bodyPr/>
        <a:lstStyle/>
        <a:p>
          <a:endParaRPr lang="en-US" sz="1600"/>
        </a:p>
      </dgm:t>
    </dgm:pt>
    <dgm:pt modelId="{4F7A1B78-D512-453C-BCE2-2AC7655F4E2C}" type="sibTrans" cxnId="{8E25F935-71C2-4F0B-A249-676BF8D87D8B}">
      <dgm:prSet/>
      <dgm:spPr/>
      <dgm:t>
        <a:bodyPr/>
        <a:lstStyle/>
        <a:p>
          <a:endParaRPr lang="en-US" sz="1600"/>
        </a:p>
      </dgm:t>
    </dgm:pt>
    <dgm:pt modelId="{45A11179-B0B8-464E-8121-A4422970C7C4}">
      <dgm:prSet phldrT="[Text]" custT="1"/>
      <dgm:spPr/>
      <dgm:t>
        <a:bodyPr/>
        <a:lstStyle/>
        <a:p>
          <a:r>
            <a:rPr lang="en-US" sz="700" dirty="0"/>
            <a:t>Social</a:t>
          </a:r>
        </a:p>
      </dgm:t>
    </dgm:pt>
    <dgm:pt modelId="{7A6C5CED-7C8B-402A-AF8D-789608ACE280}" type="parTrans" cxnId="{68B61EE2-9AD7-447A-8BD7-A3F1F2F14590}">
      <dgm:prSet/>
      <dgm:spPr/>
      <dgm:t>
        <a:bodyPr/>
        <a:lstStyle/>
        <a:p>
          <a:endParaRPr lang="en-US" sz="1600"/>
        </a:p>
      </dgm:t>
    </dgm:pt>
    <dgm:pt modelId="{48E6FE4F-F20E-45C8-97EE-C8B6634D13ED}" type="sibTrans" cxnId="{68B61EE2-9AD7-447A-8BD7-A3F1F2F14590}">
      <dgm:prSet/>
      <dgm:spPr/>
      <dgm:t>
        <a:bodyPr/>
        <a:lstStyle/>
        <a:p>
          <a:endParaRPr lang="en-US" sz="1600"/>
        </a:p>
      </dgm:t>
    </dgm:pt>
    <dgm:pt modelId="{4A217440-3CFE-4225-B682-88FA8D50223E}">
      <dgm:prSet phldrT="[Text]" custT="1"/>
      <dgm:spPr/>
      <dgm:t>
        <a:bodyPr/>
        <a:lstStyle/>
        <a:p>
          <a:r>
            <a:rPr lang="en-US" sz="700" dirty="0" err="1"/>
            <a:t>eGov</a:t>
          </a:r>
          <a:endParaRPr lang="en-US" sz="700" dirty="0"/>
        </a:p>
      </dgm:t>
    </dgm:pt>
    <dgm:pt modelId="{B9F23996-60C4-4BB5-B8DC-4F5CB0905C4D}" type="parTrans" cxnId="{99531659-8FE1-4554-8CBE-CFBD740D7BC0}">
      <dgm:prSet/>
      <dgm:spPr/>
      <dgm:t>
        <a:bodyPr/>
        <a:lstStyle/>
        <a:p>
          <a:endParaRPr lang="en-US" sz="1600"/>
        </a:p>
      </dgm:t>
    </dgm:pt>
    <dgm:pt modelId="{F4F76CA9-9750-4263-AD04-3A903C5E4F92}" type="sibTrans" cxnId="{99531659-8FE1-4554-8CBE-CFBD740D7BC0}">
      <dgm:prSet/>
      <dgm:spPr/>
      <dgm:t>
        <a:bodyPr/>
        <a:lstStyle/>
        <a:p>
          <a:endParaRPr lang="en-US" sz="1600"/>
        </a:p>
      </dgm:t>
    </dgm:pt>
    <dgm:pt modelId="{CEB7ADDE-9A4F-4DEA-8538-926B95725880}">
      <dgm:prSet phldrT="[Text]" custT="1"/>
      <dgm:spPr/>
      <dgm:t>
        <a:bodyPr/>
        <a:lstStyle/>
        <a:p>
          <a:r>
            <a:rPr lang="en-US" sz="1400" dirty="0"/>
            <a:t>Industry</a:t>
          </a:r>
        </a:p>
      </dgm:t>
    </dgm:pt>
    <dgm:pt modelId="{FD04513B-F06F-4261-84EC-8910476C6239}" type="sibTrans" cxnId="{0C73C4FC-CC1C-4F7A-A135-9AA46C94B54F}">
      <dgm:prSet/>
      <dgm:spPr/>
      <dgm:t>
        <a:bodyPr/>
        <a:lstStyle/>
        <a:p>
          <a:endParaRPr lang="en-US" sz="1600"/>
        </a:p>
      </dgm:t>
    </dgm:pt>
    <dgm:pt modelId="{7A9B44C5-7F42-4F0C-B6DE-C1DABDB441F8}" type="parTrans" cxnId="{0C73C4FC-CC1C-4F7A-A135-9AA46C94B54F}">
      <dgm:prSet/>
      <dgm:spPr/>
      <dgm:t>
        <a:bodyPr/>
        <a:lstStyle/>
        <a:p>
          <a:endParaRPr lang="en-US" sz="1600"/>
        </a:p>
      </dgm:t>
    </dgm:pt>
    <dgm:pt modelId="{EC78649C-5FA5-48E1-80E6-E7B64E422AD3}">
      <dgm:prSet phldrT="[Text]" custT="1"/>
      <dgm:spPr/>
      <dgm:t>
        <a:bodyPr/>
        <a:lstStyle/>
        <a:p>
          <a:r>
            <a:rPr lang="en-US" sz="700"/>
            <a:t>Product</a:t>
          </a:r>
          <a:endParaRPr lang="en-US" sz="700" dirty="0"/>
        </a:p>
      </dgm:t>
    </dgm:pt>
    <dgm:pt modelId="{6CD5612B-5608-4FE4-ABF0-4681804E7CAA}" type="parTrans" cxnId="{FBA701FE-963D-43B0-AAD0-97080689348F}">
      <dgm:prSet/>
      <dgm:spPr/>
      <dgm:t>
        <a:bodyPr/>
        <a:lstStyle/>
        <a:p>
          <a:endParaRPr lang="en-US" sz="1600"/>
        </a:p>
      </dgm:t>
    </dgm:pt>
    <dgm:pt modelId="{4402119E-3555-4E93-A860-AE90EB34DE5B}" type="sibTrans" cxnId="{FBA701FE-963D-43B0-AAD0-97080689348F}">
      <dgm:prSet/>
      <dgm:spPr/>
      <dgm:t>
        <a:bodyPr/>
        <a:lstStyle/>
        <a:p>
          <a:endParaRPr lang="en-US" sz="1600"/>
        </a:p>
      </dgm:t>
    </dgm:pt>
    <dgm:pt modelId="{7C4B11A4-144F-4A87-96F7-DFF8E61219A5}" type="pres">
      <dgm:prSet presAssocID="{2FC84B58-0EB5-4942-ACAC-6FAA11F1649F}" presName="Name0" presStyleCnt="0">
        <dgm:presLayoutVars>
          <dgm:dir/>
          <dgm:animLvl val="lvl"/>
          <dgm:resizeHandles/>
        </dgm:presLayoutVars>
      </dgm:prSet>
      <dgm:spPr/>
    </dgm:pt>
    <dgm:pt modelId="{A3FC3B3E-70DF-4533-B01C-8ABBCCD4BD20}" type="pres">
      <dgm:prSet presAssocID="{5C1C44F9-93BC-4A9C-B44F-287F99D49005}" presName="linNode" presStyleCnt="0"/>
      <dgm:spPr/>
    </dgm:pt>
    <dgm:pt modelId="{B8862378-048E-4A45-9364-7C65A4F3F117}" type="pres">
      <dgm:prSet presAssocID="{5C1C44F9-93BC-4A9C-B44F-287F99D49005}" presName="parentShp" presStyleLbl="node1" presStyleIdx="0" presStyleCnt="3">
        <dgm:presLayoutVars>
          <dgm:bulletEnabled val="1"/>
        </dgm:presLayoutVars>
      </dgm:prSet>
      <dgm:spPr/>
    </dgm:pt>
    <dgm:pt modelId="{2BE17F39-5D0C-4051-955C-54CD32FE21FC}" type="pres">
      <dgm:prSet presAssocID="{5C1C44F9-93BC-4A9C-B44F-287F99D49005}" presName="childShp" presStyleLbl="bgAccFollowNode1" presStyleIdx="0" presStyleCnt="3">
        <dgm:presLayoutVars>
          <dgm:bulletEnabled val="1"/>
        </dgm:presLayoutVars>
      </dgm:prSet>
      <dgm:spPr/>
    </dgm:pt>
    <dgm:pt modelId="{311BD3CF-945B-43F6-8169-F16FBD79B462}" type="pres">
      <dgm:prSet presAssocID="{0C4C6D06-E563-4120-9012-9B1BC72CB6A4}" presName="spacing" presStyleCnt="0"/>
      <dgm:spPr/>
    </dgm:pt>
    <dgm:pt modelId="{D2EFD580-375B-4037-B355-A6FAACA67D70}" type="pres">
      <dgm:prSet presAssocID="{CEB7ADDE-9A4F-4DEA-8538-926B95725880}" presName="linNode" presStyleCnt="0"/>
      <dgm:spPr/>
    </dgm:pt>
    <dgm:pt modelId="{78B2652F-EC7F-4AE1-B5D2-F565CB552FE2}" type="pres">
      <dgm:prSet presAssocID="{CEB7ADDE-9A4F-4DEA-8538-926B95725880}" presName="parentShp" presStyleLbl="node1" presStyleIdx="1" presStyleCnt="3">
        <dgm:presLayoutVars>
          <dgm:bulletEnabled val="1"/>
        </dgm:presLayoutVars>
      </dgm:prSet>
      <dgm:spPr/>
    </dgm:pt>
    <dgm:pt modelId="{B27530A4-D0CB-4ED4-8CA3-C80A195FF050}" type="pres">
      <dgm:prSet presAssocID="{CEB7ADDE-9A4F-4DEA-8538-926B95725880}" presName="childShp" presStyleLbl="bgAccFollowNode1" presStyleIdx="1" presStyleCnt="3">
        <dgm:presLayoutVars>
          <dgm:bulletEnabled val="1"/>
        </dgm:presLayoutVars>
      </dgm:prSet>
      <dgm:spPr/>
    </dgm:pt>
    <dgm:pt modelId="{56ABCCDB-F53C-4C67-BCC6-466BBE90ADE0}" type="pres">
      <dgm:prSet presAssocID="{FD04513B-F06F-4261-84EC-8910476C6239}" presName="spacing" presStyleCnt="0"/>
      <dgm:spPr/>
    </dgm:pt>
    <dgm:pt modelId="{C20F1D77-2BBB-4916-ABF8-074A3E06BF76}" type="pres">
      <dgm:prSet presAssocID="{BA81C4B9-DD45-4EA3-BC4C-8D9F1226D97E}" presName="linNode" presStyleCnt="0"/>
      <dgm:spPr/>
    </dgm:pt>
    <dgm:pt modelId="{0C8A142C-AB55-41C1-8602-4603E4D7D614}" type="pres">
      <dgm:prSet presAssocID="{BA81C4B9-DD45-4EA3-BC4C-8D9F1226D97E}" presName="parentShp" presStyleLbl="node1" presStyleIdx="2" presStyleCnt="3">
        <dgm:presLayoutVars>
          <dgm:bulletEnabled val="1"/>
        </dgm:presLayoutVars>
      </dgm:prSet>
      <dgm:spPr/>
    </dgm:pt>
    <dgm:pt modelId="{B57932ED-0F19-4457-9EBA-4AECB546CC3F}" type="pres">
      <dgm:prSet presAssocID="{BA81C4B9-DD45-4EA3-BC4C-8D9F1226D97E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0BFFC800-831E-4D0D-A4DA-B15F3386FC25}" type="presOf" srcId="{CEB7ADDE-9A4F-4DEA-8538-926B95725880}" destId="{78B2652F-EC7F-4AE1-B5D2-F565CB552FE2}" srcOrd="0" destOrd="0" presId="urn:microsoft.com/office/officeart/2005/8/layout/vList6"/>
    <dgm:cxn modelId="{3AFCE31E-9908-43C5-9B3E-E25748AEBC35}" srcId="{5C1C44F9-93BC-4A9C-B44F-287F99D49005}" destId="{28D39D50-1024-4C83-A4CA-E92538E094B8}" srcOrd="0" destOrd="0" parTransId="{AEEC4E60-7383-43A1-B749-0C56534B5C03}" sibTransId="{91FB70FA-3E8E-446C-B577-53ACC3F829B8}"/>
    <dgm:cxn modelId="{8E25F935-71C2-4F0B-A249-676BF8D87D8B}" srcId="{2FC84B58-0EB5-4942-ACAC-6FAA11F1649F}" destId="{BA81C4B9-DD45-4EA3-BC4C-8D9F1226D97E}" srcOrd="2" destOrd="0" parTransId="{8DADDF55-0A50-4C1E-8570-D39F51F6F641}" sibTransId="{4F7A1B78-D512-453C-BCE2-2AC7655F4E2C}"/>
    <dgm:cxn modelId="{AD552B3B-32ED-4FCC-AAF0-C4B668200E88}" type="presOf" srcId="{60DB4CC2-FF7E-4F7D-9A23-95DC7ACE882B}" destId="{2BE17F39-5D0C-4051-955C-54CD32FE21FC}" srcOrd="0" destOrd="1" presId="urn:microsoft.com/office/officeart/2005/8/layout/vList6"/>
    <dgm:cxn modelId="{6A3F8955-F090-4B81-8F99-A74322D053F8}" type="presOf" srcId="{4A217440-3CFE-4225-B682-88FA8D50223E}" destId="{B57932ED-0F19-4457-9EBA-4AECB546CC3F}" srcOrd="0" destOrd="1" presId="urn:microsoft.com/office/officeart/2005/8/layout/vList6"/>
    <dgm:cxn modelId="{99531659-8FE1-4554-8CBE-CFBD740D7BC0}" srcId="{BA81C4B9-DD45-4EA3-BC4C-8D9F1226D97E}" destId="{4A217440-3CFE-4225-B682-88FA8D50223E}" srcOrd="1" destOrd="0" parTransId="{B9F23996-60C4-4BB5-B8DC-4F5CB0905C4D}" sibTransId="{F4F76CA9-9750-4263-AD04-3A903C5E4F92}"/>
    <dgm:cxn modelId="{D5FC215A-0001-4DCD-89D0-E7E0751B8BCA}" type="presOf" srcId="{EC78649C-5FA5-48E1-80E6-E7B64E422AD3}" destId="{B27530A4-D0CB-4ED4-8CA3-C80A195FF050}" srcOrd="0" destOrd="0" presId="urn:microsoft.com/office/officeart/2005/8/layout/vList6"/>
    <dgm:cxn modelId="{FF03D689-1130-4705-B516-6618B6F10800}" srcId="{2FC84B58-0EB5-4942-ACAC-6FAA11F1649F}" destId="{5C1C44F9-93BC-4A9C-B44F-287F99D49005}" srcOrd="0" destOrd="0" parTransId="{AC7A9768-31BB-44EB-B545-184FC6FB92C6}" sibTransId="{0C4C6D06-E563-4120-9012-9B1BC72CB6A4}"/>
    <dgm:cxn modelId="{E26C578E-1129-4A98-A374-AE37964B7B08}" type="presOf" srcId="{5C1C44F9-93BC-4A9C-B44F-287F99D49005}" destId="{B8862378-048E-4A45-9364-7C65A4F3F117}" srcOrd="0" destOrd="0" presId="urn:microsoft.com/office/officeart/2005/8/layout/vList6"/>
    <dgm:cxn modelId="{31CE6F9D-55D6-43A2-8A05-806316D53A51}" type="presOf" srcId="{28D39D50-1024-4C83-A4CA-E92538E094B8}" destId="{2BE17F39-5D0C-4051-955C-54CD32FE21FC}" srcOrd="0" destOrd="0" presId="urn:microsoft.com/office/officeart/2005/8/layout/vList6"/>
    <dgm:cxn modelId="{B569D49F-2876-49F4-8719-86E36D1DB021}" type="presOf" srcId="{45A11179-B0B8-464E-8121-A4422970C7C4}" destId="{B57932ED-0F19-4457-9EBA-4AECB546CC3F}" srcOrd="0" destOrd="0" presId="urn:microsoft.com/office/officeart/2005/8/layout/vList6"/>
    <dgm:cxn modelId="{1B6F82A6-43E2-4A98-9856-F12244F49014}" type="presOf" srcId="{CF43D948-83DB-4B00-AA11-94BE86802C87}" destId="{B27530A4-D0CB-4ED4-8CA3-C80A195FF050}" srcOrd="0" destOrd="1" presId="urn:microsoft.com/office/officeart/2005/8/layout/vList6"/>
    <dgm:cxn modelId="{118C8DBD-5257-40DA-A0C8-6E41014B11C5}" srcId="{5C1C44F9-93BC-4A9C-B44F-287F99D49005}" destId="{60DB4CC2-FF7E-4F7D-9A23-95DC7ACE882B}" srcOrd="1" destOrd="0" parTransId="{3E399D43-6217-4ABB-81AF-B5E9B01CCE73}" sibTransId="{F00D28A7-4ED3-4EDC-AA4D-9BE1789CD105}"/>
    <dgm:cxn modelId="{BA837ADB-799A-4486-A01D-3D37216E9351}" type="presOf" srcId="{BA81C4B9-DD45-4EA3-BC4C-8D9F1226D97E}" destId="{0C8A142C-AB55-41C1-8602-4603E4D7D614}" srcOrd="0" destOrd="0" presId="urn:microsoft.com/office/officeart/2005/8/layout/vList6"/>
    <dgm:cxn modelId="{6AFB36DE-2498-486E-AD2E-EB798B5AD172}" srcId="{CEB7ADDE-9A4F-4DEA-8538-926B95725880}" destId="{CF43D948-83DB-4B00-AA11-94BE86802C87}" srcOrd="1" destOrd="0" parTransId="{53604578-F157-459B-877F-5B1EA90DB57C}" sibTransId="{570DD36B-26A1-4990-9849-926EF4202C27}"/>
    <dgm:cxn modelId="{AC6DADDE-43CF-4B13-B388-4E16235AFC88}" type="presOf" srcId="{2FC84B58-0EB5-4942-ACAC-6FAA11F1649F}" destId="{7C4B11A4-144F-4A87-96F7-DFF8E61219A5}" srcOrd="0" destOrd="0" presId="urn:microsoft.com/office/officeart/2005/8/layout/vList6"/>
    <dgm:cxn modelId="{68B61EE2-9AD7-447A-8BD7-A3F1F2F14590}" srcId="{BA81C4B9-DD45-4EA3-BC4C-8D9F1226D97E}" destId="{45A11179-B0B8-464E-8121-A4422970C7C4}" srcOrd="0" destOrd="0" parTransId="{7A6C5CED-7C8B-402A-AF8D-789608ACE280}" sibTransId="{48E6FE4F-F20E-45C8-97EE-C8B6634D13ED}"/>
    <dgm:cxn modelId="{0C73C4FC-CC1C-4F7A-A135-9AA46C94B54F}" srcId="{2FC84B58-0EB5-4942-ACAC-6FAA11F1649F}" destId="{CEB7ADDE-9A4F-4DEA-8538-926B95725880}" srcOrd="1" destOrd="0" parTransId="{7A9B44C5-7F42-4F0C-B6DE-C1DABDB441F8}" sibTransId="{FD04513B-F06F-4261-84EC-8910476C6239}"/>
    <dgm:cxn modelId="{FBA701FE-963D-43B0-AAD0-97080689348F}" srcId="{CEB7ADDE-9A4F-4DEA-8538-926B95725880}" destId="{EC78649C-5FA5-48E1-80E6-E7B64E422AD3}" srcOrd="0" destOrd="0" parTransId="{6CD5612B-5608-4FE4-ABF0-4681804E7CAA}" sibTransId="{4402119E-3555-4E93-A860-AE90EB34DE5B}"/>
    <dgm:cxn modelId="{A63E886D-66AE-44DC-81BF-CB1A8EEC9384}" type="presParOf" srcId="{7C4B11A4-144F-4A87-96F7-DFF8E61219A5}" destId="{A3FC3B3E-70DF-4533-B01C-8ABBCCD4BD20}" srcOrd="0" destOrd="0" presId="urn:microsoft.com/office/officeart/2005/8/layout/vList6"/>
    <dgm:cxn modelId="{B90DC64D-3BE0-48DF-9D61-DFDECE13B729}" type="presParOf" srcId="{A3FC3B3E-70DF-4533-B01C-8ABBCCD4BD20}" destId="{B8862378-048E-4A45-9364-7C65A4F3F117}" srcOrd="0" destOrd="0" presId="urn:microsoft.com/office/officeart/2005/8/layout/vList6"/>
    <dgm:cxn modelId="{5F12CAFB-3825-4CF1-9F3C-552E45933628}" type="presParOf" srcId="{A3FC3B3E-70DF-4533-B01C-8ABBCCD4BD20}" destId="{2BE17F39-5D0C-4051-955C-54CD32FE21FC}" srcOrd="1" destOrd="0" presId="urn:microsoft.com/office/officeart/2005/8/layout/vList6"/>
    <dgm:cxn modelId="{D59D3000-42B0-49B9-BFC7-E46135DA0A06}" type="presParOf" srcId="{7C4B11A4-144F-4A87-96F7-DFF8E61219A5}" destId="{311BD3CF-945B-43F6-8169-F16FBD79B462}" srcOrd="1" destOrd="0" presId="urn:microsoft.com/office/officeart/2005/8/layout/vList6"/>
    <dgm:cxn modelId="{371F6105-7DCA-4CAA-81A5-857B0E1C8670}" type="presParOf" srcId="{7C4B11A4-144F-4A87-96F7-DFF8E61219A5}" destId="{D2EFD580-375B-4037-B355-A6FAACA67D70}" srcOrd="2" destOrd="0" presId="urn:microsoft.com/office/officeart/2005/8/layout/vList6"/>
    <dgm:cxn modelId="{CAD5087F-1F9C-4C03-83ED-8E22E97AC816}" type="presParOf" srcId="{D2EFD580-375B-4037-B355-A6FAACA67D70}" destId="{78B2652F-EC7F-4AE1-B5D2-F565CB552FE2}" srcOrd="0" destOrd="0" presId="urn:microsoft.com/office/officeart/2005/8/layout/vList6"/>
    <dgm:cxn modelId="{FD0E991E-BAB6-442E-A178-2149E503B7A4}" type="presParOf" srcId="{D2EFD580-375B-4037-B355-A6FAACA67D70}" destId="{B27530A4-D0CB-4ED4-8CA3-C80A195FF050}" srcOrd="1" destOrd="0" presId="urn:microsoft.com/office/officeart/2005/8/layout/vList6"/>
    <dgm:cxn modelId="{F3242FAB-DB92-46AC-9D2A-56AC02A9C6CD}" type="presParOf" srcId="{7C4B11A4-144F-4A87-96F7-DFF8E61219A5}" destId="{56ABCCDB-F53C-4C67-BCC6-466BBE90ADE0}" srcOrd="3" destOrd="0" presId="urn:microsoft.com/office/officeart/2005/8/layout/vList6"/>
    <dgm:cxn modelId="{1852DF53-E4D6-4E2D-B6C1-E13B8548C5CA}" type="presParOf" srcId="{7C4B11A4-144F-4A87-96F7-DFF8E61219A5}" destId="{C20F1D77-2BBB-4916-ABF8-074A3E06BF76}" srcOrd="4" destOrd="0" presId="urn:microsoft.com/office/officeart/2005/8/layout/vList6"/>
    <dgm:cxn modelId="{552B1D7B-353A-4CA0-B4B4-8AF19A3A5D96}" type="presParOf" srcId="{C20F1D77-2BBB-4916-ABF8-074A3E06BF76}" destId="{0C8A142C-AB55-41C1-8602-4603E4D7D614}" srcOrd="0" destOrd="0" presId="urn:microsoft.com/office/officeart/2005/8/layout/vList6"/>
    <dgm:cxn modelId="{21E7C68B-5AFB-48EF-89FC-69E69270F256}" type="presParOf" srcId="{C20F1D77-2BBB-4916-ABF8-074A3E06BF76}" destId="{B57932ED-0F19-4457-9EBA-4AECB546CC3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10F024-0286-4B83-ADB5-32C686827177}" type="doc">
      <dgm:prSet loTypeId="urn:microsoft.com/office/officeart/2008/layout/CircleAccentTimeline" loCatId="process" qsTypeId="urn:microsoft.com/office/officeart/2005/8/quickstyle/3d4" qsCatId="3D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5A5A391-1595-4AC3-B1BD-84E3C4096C4A}">
      <dgm:prSet phldrT="[Text]"/>
      <dgm:spPr/>
      <dgm:t>
        <a:bodyPr/>
        <a:lstStyle/>
        <a:p>
          <a:r>
            <a:rPr lang="en-US" dirty="0"/>
            <a:t>Real world?</a:t>
          </a:r>
        </a:p>
      </dgm:t>
    </dgm:pt>
    <dgm:pt modelId="{8855805E-A5AE-4062-89A1-9F1DFE04A4D3}" type="parTrans" cxnId="{2B9D624F-3DE7-4559-80ED-F429E3B570DC}">
      <dgm:prSet/>
      <dgm:spPr/>
      <dgm:t>
        <a:bodyPr/>
        <a:lstStyle/>
        <a:p>
          <a:endParaRPr lang="en-US"/>
        </a:p>
      </dgm:t>
    </dgm:pt>
    <dgm:pt modelId="{5485E84B-8550-4FDA-A083-AD3B7BB9B831}" type="sibTrans" cxnId="{2B9D624F-3DE7-4559-80ED-F429E3B570DC}">
      <dgm:prSet/>
      <dgm:spPr/>
      <dgm:t>
        <a:bodyPr/>
        <a:lstStyle/>
        <a:p>
          <a:endParaRPr lang="en-US"/>
        </a:p>
      </dgm:t>
    </dgm:pt>
    <dgm:pt modelId="{C1BDDF75-917A-4BE6-8534-71B29D4F5604}">
      <dgm:prSet phldrT="[Text]"/>
      <dgm:spPr/>
      <dgm:t>
        <a:bodyPr/>
        <a:lstStyle/>
        <a:p>
          <a:r>
            <a:rPr lang="en-US" dirty="0" err="1"/>
            <a:t>Whats</a:t>
          </a:r>
          <a:r>
            <a:rPr lang="en-US" dirty="0"/>
            <a:t> that?</a:t>
          </a:r>
        </a:p>
      </dgm:t>
    </dgm:pt>
    <dgm:pt modelId="{63881BEB-A0ED-4ABB-BF74-28D55FED6D0A}" type="parTrans" cxnId="{AFA55607-1856-4F69-9D04-81BF409EBA62}">
      <dgm:prSet/>
      <dgm:spPr/>
      <dgm:t>
        <a:bodyPr/>
        <a:lstStyle/>
        <a:p>
          <a:endParaRPr lang="en-US"/>
        </a:p>
      </dgm:t>
    </dgm:pt>
    <dgm:pt modelId="{3ACB10F3-AC75-4B45-B14C-E1469BD8ADD3}" type="sibTrans" cxnId="{AFA55607-1856-4F69-9D04-81BF409EBA62}">
      <dgm:prSet/>
      <dgm:spPr/>
      <dgm:t>
        <a:bodyPr/>
        <a:lstStyle/>
        <a:p>
          <a:endParaRPr lang="en-US"/>
        </a:p>
      </dgm:t>
    </dgm:pt>
    <dgm:pt modelId="{4396B809-5408-473B-BA55-F0872EE34E39}">
      <dgm:prSet phldrT="[Text]"/>
      <dgm:spPr/>
      <dgm:t>
        <a:bodyPr/>
        <a:lstStyle/>
        <a:p>
          <a:r>
            <a:rPr lang="en-US" dirty="0"/>
            <a:t>Research often not connected to </a:t>
          </a:r>
          <a:r>
            <a:rPr lang="en-US" dirty="0" err="1"/>
            <a:t>realworld</a:t>
          </a:r>
          <a:r>
            <a:rPr lang="en-US" dirty="0"/>
            <a:t> problems. Utility may be low</a:t>
          </a:r>
        </a:p>
      </dgm:t>
    </dgm:pt>
    <dgm:pt modelId="{2F809245-8B7D-4995-82A0-B1A9D3018E16}" type="parTrans" cxnId="{E5966502-3024-4893-9BC6-4A37AE3EBFAD}">
      <dgm:prSet/>
      <dgm:spPr/>
      <dgm:t>
        <a:bodyPr/>
        <a:lstStyle/>
        <a:p>
          <a:endParaRPr lang="en-US"/>
        </a:p>
      </dgm:t>
    </dgm:pt>
    <dgm:pt modelId="{4AD0646D-2281-4A65-8D34-14EC809B2245}" type="sibTrans" cxnId="{E5966502-3024-4893-9BC6-4A37AE3EBFAD}">
      <dgm:prSet/>
      <dgm:spPr/>
      <dgm:t>
        <a:bodyPr/>
        <a:lstStyle/>
        <a:p>
          <a:endParaRPr lang="en-US"/>
        </a:p>
      </dgm:t>
    </dgm:pt>
    <dgm:pt modelId="{26D39A67-CA87-47D6-A072-FD1364B8A3C7}">
      <dgm:prSet phldrT="[Text]"/>
      <dgm:spPr/>
      <dgm:t>
        <a:bodyPr/>
        <a:lstStyle/>
        <a:p>
          <a:r>
            <a:rPr lang="en-US" dirty="0"/>
            <a:t>Faculty excited by research. Not by industry nor biz. So who will start?</a:t>
          </a:r>
        </a:p>
      </dgm:t>
    </dgm:pt>
    <dgm:pt modelId="{7A587F01-B340-41A4-93EA-E7022FE32410}" type="parTrans" cxnId="{59C5CE6E-A368-4DEA-8D44-7917832F353E}">
      <dgm:prSet/>
      <dgm:spPr/>
      <dgm:t>
        <a:bodyPr/>
        <a:lstStyle/>
        <a:p>
          <a:endParaRPr lang="en-US"/>
        </a:p>
      </dgm:t>
    </dgm:pt>
    <dgm:pt modelId="{7727F0D9-100F-4E7C-855B-6BBACDA9E09C}" type="sibTrans" cxnId="{59C5CE6E-A368-4DEA-8D44-7917832F353E}">
      <dgm:prSet/>
      <dgm:spPr/>
      <dgm:t>
        <a:bodyPr/>
        <a:lstStyle/>
        <a:p>
          <a:endParaRPr lang="en-US"/>
        </a:p>
      </dgm:t>
    </dgm:pt>
    <dgm:pt modelId="{3AA846D0-AAC4-487A-A3C2-03CE7CFBC4ED}">
      <dgm:prSet phldrT="[Text]"/>
      <dgm:spPr/>
      <dgm:t>
        <a:bodyPr/>
        <a:lstStyle/>
        <a:p>
          <a:r>
            <a:rPr lang="en-US" dirty="0"/>
            <a:t>Understanding of a market need, and </a:t>
          </a:r>
          <a:r>
            <a:rPr lang="en-US" dirty="0" err="1"/>
            <a:t>aprototype</a:t>
          </a:r>
          <a:r>
            <a:rPr lang="en-US" dirty="0"/>
            <a:t> </a:t>
          </a:r>
          <a:r>
            <a:rPr lang="en-US" dirty="0" err="1"/>
            <a:t>fo</a:t>
          </a:r>
          <a:r>
            <a:rPr lang="en-US" dirty="0"/>
            <a:t> </a:t>
          </a:r>
          <a:r>
            <a:rPr lang="en-US" dirty="0" err="1"/>
            <a:t>rthat</a:t>
          </a:r>
          <a:r>
            <a:rPr lang="en-US" dirty="0"/>
            <a:t> need is essential</a:t>
          </a:r>
        </a:p>
      </dgm:t>
    </dgm:pt>
    <dgm:pt modelId="{420A663C-75AC-4890-9139-E4C7D2BD7D3E}" type="parTrans" cxnId="{574A54F4-4B34-46BB-A250-4C4592C5A779}">
      <dgm:prSet/>
      <dgm:spPr/>
      <dgm:t>
        <a:bodyPr/>
        <a:lstStyle/>
        <a:p>
          <a:endParaRPr lang="en-US"/>
        </a:p>
      </dgm:t>
    </dgm:pt>
    <dgm:pt modelId="{17921158-8E23-47D6-9765-55FDABD74790}" type="sibTrans" cxnId="{574A54F4-4B34-46BB-A250-4C4592C5A779}">
      <dgm:prSet/>
      <dgm:spPr/>
      <dgm:t>
        <a:bodyPr/>
        <a:lstStyle/>
        <a:p>
          <a:endParaRPr lang="en-US"/>
        </a:p>
      </dgm:t>
    </dgm:pt>
    <dgm:pt modelId="{1864699B-2BAA-424B-8198-B80326AB04A4}">
      <dgm:prSet phldrT="[Text]"/>
      <dgm:spPr/>
      <dgm:t>
        <a:bodyPr/>
        <a:lstStyle/>
        <a:p>
          <a:r>
            <a:rPr lang="en-US" dirty="0"/>
            <a:t>Faculty? entrepreneur?</a:t>
          </a:r>
        </a:p>
      </dgm:t>
    </dgm:pt>
    <dgm:pt modelId="{864BEAE3-E8BE-4146-830F-ADBACB0F4C64}" type="parTrans" cxnId="{82AD446B-27E9-44E9-8853-5CCDC4103F72}">
      <dgm:prSet/>
      <dgm:spPr/>
      <dgm:t>
        <a:bodyPr/>
        <a:lstStyle/>
        <a:p>
          <a:endParaRPr lang="en-US"/>
        </a:p>
      </dgm:t>
    </dgm:pt>
    <dgm:pt modelId="{BDEEA447-1B65-4842-961E-C22BCF5EE584}" type="sibTrans" cxnId="{82AD446B-27E9-44E9-8853-5CCDC4103F72}">
      <dgm:prSet/>
      <dgm:spPr/>
      <dgm:t>
        <a:bodyPr/>
        <a:lstStyle/>
        <a:p>
          <a:endParaRPr lang="en-US"/>
        </a:p>
      </dgm:t>
    </dgm:pt>
    <dgm:pt modelId="{64FC7BDC-BCA5-46F8-948E-049FFFD3B7D7}">
      <dgm:prSet phldrT="[Text]"/>
      <dgm:spPr/>
      <dgm:t>
        <a:bodyPr/>
        <a:lstStyle/>
        <a:p>
          <a:r>
            <a:rPr lang="en-US"/>
            <a:t>Demo</a:t>
          </a:r>
          <a:r>
            <a:rPr lang="en-US" dirty="0"/>
            <a:t>? Market prototype? </a:t>
          </a:r>
        </a:p>
      </dgm:t>
    </dgm:pt>
    <dgm:pt modelId="{CCE9961C-9698-4E53-B6C3-0DBDDDFA48C0}" type="parTrans" cxnId="{21259390-B1B8-4C61-9D89-91E3BC39EA8B}">
      <dgm:prSet/>
      <dgm:spPr/>
      <dgm:t>
        <a:bodyPr/>
        <a:lstStyle/>
        <a:p>
          <a:endParaRPr lang="en-US"/>
        </a:p>
      </dgm:t>
    </dgm:pt>
    <dgm:pt modelId="{51E87A53-3B41-438C-A60F-4992A0C95FB6}" type="sibTrans" cxnId="{21259390-B1B8-4C61-9D89-91E3BC39EA8B}">
      <dgm:prSet/>
      <dgm:spPr/>
      <dgm:t>
        <a:bodyPr/>
        <a:lstStyle/>
        <a:p>
          <a:endParaRPr lang="en-US"/>
        </a:p>
      </dgm:t>
    </dgm:pt>
    <dgm:pt modelId="{0F8A0D9B-A5D1-4F5C-8A23-A203CDB2C4DE}">
      <dgm:prSet phldrT="[Text]"/>
      <dgm:spPr/>
      <dgm:t>
        <a:bodyPr/>
        <a:lstStyle/>
        <a:p>
          <a:r>
            <a:rPr lang="en-US" dirty="0"/>
            <a:t>Right info on what it is , and what it can do for companies rarely present </a:t>
          </a:r>
        </a:p>
      </dgm:t>
    </dgm:pt>
    <dgm:pt modelId="{DD2E92FE-66B2-4FB4-BD06-085C69480DE0}" type="parTrans" cxnId="{C04BAC13-353B-4B31-955F-63A4C629847D}">
      <dgm:prSet/>
      <dgm:spPr/>
      <dgm:t>
        <a:bodyPr/>
        <a:lstStyle/>
        <a:p>
          <a:endParaRPr lang="en-US"/>
        </a:p>
      </dgm:t>
    </dgm:pt>
    <dgm:pt modelId="{DC108CAB-F2D4-4736-96C2-5837D2117745}" type="sibTrans" cxnId="{C04BAC13-353B-4B31-955F-63A4C629847D}">
      <dgm:prSet/>
      <dgm:spPr/>
      <dgm:t>
        <a:bodyPr/>
        <a:lstStyle/>
        <a:p>
          <a:endParaRPr lang="en-US"/>
        </a:p>
      </dgm:t>
    </dgm:pt>
    <dgm:pt modelId="{027B11C1-143A-43F4-9639-E1B0DAC807EB}" type="pres">
      <dgm:prSet presAssocID="{3C10F024-0286-4B83-ADB5-32C686827177}" presName="Name0" presStyleCnt="0">
        <dgm:presLayoutVars>
          <dgm:dir/>
        </dgm:presLayoutVars>
      </dgm:prSet>
      <dgm:spPr/>
    </dgm:pt>
    <dgm:pt modelId="{8A2AC8B1-2F14-4D3D-BF2B-ECF9C5BC1879}" type="pres">
      <dgm:prSet presAssocID="{D5A5A391-1595-4AC3-B1BD-84E3C4096C4A}" presName="parComposite" presStyleCnt="0"/>
      <dgm:spPr/>
    </dgm:pt>
    <dgm:pt modelId="{CC618FFA-70A1-4FD1-AC6D-A8234ECCDFDC}" type="pres">
      <dgm:prSet presAssocID="{D5A5A391-1595-4AC3-B1BD-84E3C4096C4A}" presName="parBigCircle" presStyleLbl="node0" presStyleIdx="0" presStyleCnt="4"/>
      <dgm:spPr/>
    </dgm:pt>
    <dgm:pt modelId="{AB785D4F-7DA8-488F-B026-996E08E37FC0}" type="pres">
      <dgm:prSet presAssocID="{D5A5A391-1595-4AC3-B1BD-84E3C4096C4A}" presName="parTx" presStyleLbl="revTx" presStyleIdx="0" presStyleCnt="12"/>
      <dgm:spPr/>
    </dgm:pt>
    <dgm:pt modelId="{900C1AE5-3439-4B9F-BA14-D72BB1B8B13D}" type="pres">
      <dgm:prSet presAssocID="{D5A5A391-1595-4AC3-B1BD-84E3C4096C4A}" presName="bSpace" presStyleCnt="0"/>
      <dgm:spPr/>
    </dgm:pt>
    <dgm:pt modelId="{63BD0973-72C5-473A-8A79-E8E5A3C7E5AD}" type="pres">
      <dgm:prSet presAssocID="{D5A5A391-1595-4AC3-B1BD-84E3C4096C4A}" presName="parBackupNorm" presStyleCnt="0"/>
      <dgm:spPr/>
    </dgm:pt>
    <dgm:pt modelId="{D580E636-D655-408B-8D9E-2E076D61974F}" type="pres">
      <dgm:prSet presAssocID="{5485E84B-8550-4FDA-A083-AD3B7BB9B831}" presName="parSpace" presStyleCnt="0"/>
      <dgm:spPr/>
    </dgm:pt>
    <dgm:pt modelId="{EA2E4E9A-E127-4090-984D-672E85901E0F}" type="pres">
      <dgm:prSet presAssocID="{4396B809-5408-473B-BA55-F0872EE34E39}" presName="desBackupLeftNorm" presStyleCnt="0"/>
      <dgm:spPr/>
    </dgm:pt>
    <dgm:pt modelId="{28B34248-300A-4CA9-B6F7-FD4D5C51A16D}" type="pres">
      <dgm:prSet presAssocID="{4396B809-5408-473B-BA55-F0872EE34E39}" presName="desComposite" presStyleCnt="0"/>
      <dgm:spPr/>
    </dgm:pt>
    <dgm:pt modelId="{EBC93319-4553-4C22-8BF9-5BEB6065F051}" type="pres">
      <dgm:prSet presAssocID="{4396B809-5408-473B-BA55-F0872EE34E39}" presName="desCircle" presStyleLbl="node1" presStyleIdx="0" presStyleCnt="4"/>
      <dgm:spPr/>
    </dgm:pt>
    <dgm:pt modelId="{2CEDE3AB-FB7D-456A-8586-C1E523D4911D}" type="pres">
      <dgm:prSet presAssocID="{4396B809-5408-473B-BA55-F0872EE34E39}" presName="chTx" presStyleLbl="revTx" presStyleIdx="1" presStyleCnt="12"/>
      <dgm:spPr/>
    </dgm:pt>
    <dgm:pt modelId="{63985AC0-F8FA-4690-B98E-424294A442B4}" type="pres">
      <dgm:prSet presAssocID="{4396B809-5408-473B-BA55-F0872EE34E39}" presName="desTx" presStyleLbl="revTx" presStyleIdx="2" presStyleCnt="12">
        <dgm:presLayoutVars>
          <dgm:bulletEnabled val="1"/>
        </dgm:presLayoutVars>
      </dgm:prSet>
      <dgm:spPr/>
    </dgm:pt>
    <dgm:pt modelId="{A9896D92-0BCB-43C7-94C5-B1B5013E5478}" type="pres">
      <dgm:prSet presAssocID="{4396B809-5408-473B-BA55-F0872EE34E39}" presName="desBackupRightNorm" presStyleCnt="0"/>
      <dgm:spPr/>
    </dgm:pt>
    <dgm:pt modelId="{1AB19096-699C-44C3-90AF-22021D284792}" type="pres">
      <dgm:prSet presAssocID="{4AD0646D-2281-4A65-8D34-14EC809B2245}" presName="desSpace" presStyleCnt="0"/>
      <dgm:spPr/>
    </dgm:pt>
    <dgm:pt modelId="{CFFD61C6-5C5E-4993-B171-85C4D53962C7}" type="pres">
      <dgm:prSet presAssocID="{C1BDDF75-917A-4BE6-8534-71B29D4F5604}" presName="parComposite" presStyleCnt="0"/>
      <dgm:spPr/>
    </dgm:pt>
    <dgm:pt modelId="{9D7BB16C-68E8-46AC-9121-3A707505C548}" type="pres">
      <dgm:prSet presAssocID="{C1BDDF75-917A-4BE6-8534-71B29D4F5604}" presName="parBigCircle" presStyleLbl="node0" presStyleIdx="1" presStyleCnt="4"/>
      <dgm:spPr/>
    </dgm:pt>
    <dgm:pt modelId="{257D7A93-759D-420F-A361-B0C1E73D58CB}" type="pres">
      <dgm:prSet presAssocID="{C1BDDF75-917A-4BE6-8534-71B29D4F5604}" presName="parTx" presStyleLbl="revTx" presStyleIdx="3" presStyleCnt="12"/>
      <dgm:spPr/>
    </dgm:pt>
    <dgm:pt modelId="{47CA1C95-77DE-45A5-AC8C-F068B9000EAD}" type="pres">
      <dgm:prSet presAssocID="{C1BDDF75-917A-4BE6-8534-71B29D4F5604}" presName="bSpace" presStyleCnt="0"/>
      <dgm:spPr/>
    </dgm:pt>
    <dgm:pt modelId="{2A7AE505-3A80-4417-88A7-90AF5EE4F032}" type="pres">
      <dgm:prSet presAssocID="{C1BDDF75-917A-4BE6-8534-71B29D4F5604}" presName="parBackupNorm" presStyleCnt="0"/>
      <dgm:spPr/>
    </dgm:pt>
    <dgm:pt modelId="{75BD5209-09CF-4D1A-8778-41E949842404}" type="pres">
      <dgm:prSet presAssocID="{3ACB10F3-AC75-4B45-B14C-E1469BD8ADD3}" presName="parSpace" presStyleCnt="0"/>
      <dgm:spPr/>
    </dgm:pt>
    <dgm:pt modelId="{1CD94525-3322-48E9-BCF3-B4B534C71CD1}" type="pres">
      <dgm:prSet presAssocID="{0F8A0D9B-A5D1-4F5C-8A23-A203CDB2C4DE}" presName="desBackupLeftNorm" presStyleCnt="0"/>
      <dgm:spPr/>
    </dgm:pt>
    <dgm:pt modelId="{75DD0EC2-B58F-499F-AF9A-12794F90C071}" type="pres">
      <dgm:prSet presAssocID="{0F8A0D9B-A5D1-4F5C-8A23-A203CDB2C4DE}" presName="desComposite" presStyleCnt="0"/>
      <dgm:spPr/>
    </dgm:pt>
    <dgm:pt modelId="{1F21221C-E5E5-4374-992E-B22848B1DDA8}" type="pres">
      <dgm:prSet presAssocID="{0F8A0D9B-A5D1-4F5C-8A23-A203CDB2C4DE}" presName="desCircle" presStyleLbl="node1" presStyleIdx="1" presStyleCnt="4"/>
      <dgm:spPr/>
    </dgm:pt>
    <dgm:pt modelId="{B08FE425-15FC-4604-9278-77E1F5BC88BD}" type="pres">
      <dgm:prSet presAssocID="{0F8A0D9B-A5D1-4F5C-8A23-A203CDB2C4DE}" presName="chTx" presStyleLbl="revTx" presStyleIdx="4" presStyleCnt="12"/>
      <dgm:spPr/>
    </dgm:pt>
    <dgm:pt modelId="{60553F6F-1610-474B-BFBF-5B85DBFBC019}" type="pres">
      <dgm:prSet presAssocID="{0F8A0D9B-A5D1-4F5C-8A23-A203CDB2C4DE}" presName="desTx" presStyleLbl="revTx" presStyleIdx="5" presStyleCnt="12">
        <dgm:presLayoutVars>
          <dgm:bulletEnabled val="1"/>
        </dgm:presLayoutVars>
      </dgm:prSet>
      <dgm:spPr/>
    </dgm:pt>
    <dgm:pt modelId="{A433E6AA-2A7A-4AB8-B9C6-8F793962043C}" type="pres">
      <dgm:prSet presAssocID="{0F8A0D9B-A5D1-4F5C-8A23-A203CDB2C4DE}" presName="desBackupRightNorm" presStyleCnt="0"/>
      <dgm:spPr/>
    </dgm:pt>
    <dgm:pt modelId="{5B81A02F-0AD7-4C73-AF02-D72192DC1CAB}" type="pres">
      <dgm:prSet presAssocID="{DC108CAB-F2D4-4736-96C2-5837D2117745}" presName="desSpace" presStyleCnt="0"/>
      <dgm:spPr/>
    </dgm:pt>
    <dgm:pt modelId="{4F1FC2D3-9662-46CB-A2D1-46DDF4BB7EC4}" type="pres">
      <dgm:prSet presAssocID="{64FC7BDC-BCA5-46F8-948E-049FFFD3B7D7}" presName="parComposite" presStyleCnt="0"/>
      <dgm:spPr/>
    </dgm:pt>
    <dgm:pt modelId="{C13706CC-1ACD-460C-801A-B56FCEB998CE}" type="pres">
      <dgm:prSet presAssocID="{64FC7BDC-BCA5-46F8-948E-049FFFD3B7D7}" presName="parBigCircle" presStyleLbl="node0" presStyleIdx="2" presStyleCnt="4"/>
      <dgm:spPr/>
    </dgm:pt>
    <dgm:pt modelId="{4F65E7DA-D35C-4A42-B461-B59287C403B9}" type="pres">
      <dgm:prSet presAssocID="{64FC7BDC-BCA5-46F8-948E-049FFFD3B7D7}" presName="parTx" presStyleLbl="revTx" presStyleIdx="6" presStyleCnt="12"/>
      <dgm:spPr/>
    </dgm:pt>
    <dgm:pt modelId="{A8706632-DB5F-4088-BE0E-9D445BD7DAA5}" type="pres">
      <dgm:prSet presAssocID="{64FC7BDC-BCA5-46F8-948E-049FFFD3B7D7}" presName="bSpace" presStyleCnt="0"/>
      <dgm:spPr/>
    </dgm:pt>
    <dgm:pt modelId="{4307A522-6A6F-4FED-85C0-0F6667AA8EFF}" type="pres">
      <dgm:prSet presAssocID="{64FC7BDC-BCA5-46F8-948E-049FFFD3B7D7}" presName="parBackupNorm" presStyleCnt="0"/>
      <dgm:spPr/>
    </dgm:pt>
    <dgm:pt modelId="{61FAD341-E6D9-471A-A970-7C571E3D640D}" type="pres">
      <dgm:prSet presAssocID="{51E87A53-3B41-438C-A60F-4992A0C95FB6}" presName="parSpace" presStyleCnt="0"/>
      <dgm:spPr/>
    </dgm:pt>
    <dgm:pt modelId="{90F7CCA8-8421-4231-A9F3-E76BA3D23683}" type="pres">
      <dgm:prSet presAssocID="{3AA846D0-AAC4-487A-A3C2-03CE7CFBC4ED}" presName="desBackupLeftNorm" presStyleCnt="0"/>
      <dgm:spPr/>
    </dgm:pt>
    <dgm:pt modelId="{9F51C956-7AE8-4971-AE9A-D0BFA30DC48A}" type="pres">
      <dgm:prSet presAssocID="{3AA846D0-AAC4-487A-A3C2-03CE7CFBC4ED}" presName="desComposite" presStyleCnt="0"/>
      <dgm:spPr/>
    </dgm:pt>
    <dgm:pt modelId="{3568DC40-AC70-49AA-88B6-A2912D0FBBFF}" type="pres">
      <dgm:prSet presAssocID="{3AA846D0-AAC4-487A-A3C2-03CE7CFBC4ED}" presName="desCircle" presStyleLbl="node1" presStyleIdx="2" presStyleCnt="4"/>
      <dgm:spPr/>
    </dgm:pt>
    <dgm:pt modelId="{1354F08F-486E-45C5-9C69-3B5BA8169C43}" type="pres">
      <dgm:prSet presAssocID="{3AA846D0-AAC4-487A-A3C2-03CE7CFBC4ED}" presName="chTx" presStyleLbl="revTx" presStyleIdx="7" presStyleCnt="12"/>
      <dgm:spPr/>
    </dgm:pt>
    <dgm:pt modelId="{629FA057-B6AD-4DC6-96F1-9F2215C2DE7B}" type="pres">
      <dgm:prSet presAssocID="{3AA846D0-AAC4-487A-A3C2-03CE7CFBC4ED}" presName="desTx" presStyleLbl="revTx" presStyleIdx="8" presStyleCnt="12">
        <dgm:presLayoutVars>
          <dgm:bulletEnabled val="1"/>
        </dgm:presLayoutVars>
      </dgm:prSet>
      <dgm:spPr/>
    </dgm:pt>
    <dgm:pt modelId="{764E36A7-B95B-4340-86E8-9551EEE28C2E}" type="pres">
      <dgm:prSet presAssocID="{3AA846D0-AAC4-487A-A3C2-03CE7CFBC4ED}" presName="desBackupRightNorm" presStyleCnt="0"/>
      <dgm:spPr/>
    </dgm:pt>
    <dgm:pt modelId="{EF94C2BC-43BD-42C0-8438-B5F9A459AD61}" type="pres">
      <dgm:prSet presAssocID="{17921158-8E23-47D6-9765-55FDABD74790}" presName="desSpace" presStyleCnt="0"/>
      <dgm:spPr/>
    </dgm:pt>
    <dgm:pt modelId="{3C6B7236-421D-4B0E-91CE-9BD26F612F64}" type="pres">
      <dgm:prSet presAssocID="{1864699B-2BAA-424B-8198-B80326AB04A4}" presName="parComposite" presStyleCnt="0"/>
      <dgm:spPr/>
    </dgm:pt>
    <dgm:pt modelId="{2C4EDF97-AF68-4684-A847-27B3580A7FDF}" type="pres">
      <dgm:prSet presAssocID="{1864699B-2BAA-424B-8198-B80326AB04A4}" presName="parBigCircle" presStyleLbl="node0" presStyleIdx="3" presStyleCnt="4"/>
      <dgm:spPr/>
    </dgm:pt>
    <dgm:pt modelId="{C30BCB2A-D8B0-4178-8242-C75009AF9D10}" type="pres">
      <dgm:prSet presAssocID="{1864699B-2BAA-424B-8198-B80326AB04A4}" presName="parTx" presStyleLbl="revTx" presStyleIdx="9" presStyleCnt="12"/>
      <dgm:spPr/>
    </dgm:pt>
    <dgm:pt modelId="{E71AA537-7C8C-4BA6-8F61-7EC24C25B789}" type="pres">
      <dgm:prSet presAssocID="{1864699B-2BAA-424B-8198-B80326AB04A4}" presName="bSpace" presStyleCnt="0"/>
      <dgm:spPr/>
    </dgm:pt>
    <dgm:pt modelId="{4D944AF3-0251-4C4F-91C8-41C5E69AE55B}" type="pres">
      <dgm:prSet presAssocID="{1864699B-2BAA-424B-8198-B80326AB04A4}" presName="parBackupNorm" presStyleCnt="0"/>
      <dgm:spPr/>
    </dgm:pt>
    <dgm:pt modelId="{E89F0B2A-EC6E-4BAD-89D3-A87F0E19D61F}" type="pres">
      <dgm:prSet presAssocID="{BDEEA447-1B65-4842-961E-C22BCF5EE584}" presName="parSpace" presStyleCnt="0"/>
      <dgm:spPr/>
    </dgm:pt>
    <dgm:pt modelId="{1A03056E-BA90-402A-A182-7D2AFA75C994}" type="pres">
      <dgm:prSet presAssocID="{26D39A67-CA87-47D6-A072-FD1364B8A3C7}" presName="desBackupLeftNorm" presStyleCnt="0"/>
      <dgm:spPr/>
    </dgm:pt>
    <dgm:pt modelId="{5A2A4807-2264-4FFD-A41C-554EB0552808}" type="pres">
      <dgm:prSet presAssocID="{26D39A67-CA87-47D6-A072-FD1364B8A3C7}" presName="desComposite" presStyleCnt="0"/>
      <dgm:spPr/>
    </dgm:pt>
    <dgm:pt modelId="{AA23D509-B645-4C7B-A576-44169D4E4EA0}" type="pres">
      <dgm:prSet presAssocID="{26D39A67-CA87-47D6-A072-FD1364B8A3C7}" presName="desCircle" presStyleLbl="node1" presStyleIdx="3" presStyleCnt="4"/>
      <dgm:spPr/>
    </dgm:pt>
    <dgm:pt modelId="{4A207556-B31C-4357-B655-CDB950B0A7F0}" type="pres">
      <dgm:prSet presAssocID="{26D39A67-CA87-47D6-A072-FD1364B8A3C7}" presName="chTx" presStyleLbl="revTx" presStyleIdx="10" presStyleCnt="12"/>
      <dgm:spPr/>
    </dgm:pt>
    <dgm:pt modelId="{BE1D7A66-0DC3-4173-94E6-4D8670063680}" type="pres">
      <dgm:prSet presAssocID="{26D39A67-CA87-47D6-A072-FD1364B8A3C7}" presName="desTx" presStyleLbl="revTx" presStyleIdx="11" presStyleCnt="12">
        <dgm:presLayoutVars>
          <dgm:bulletEnabled val="1"/>
        </dgm:presLayoutVars>
      </dgm:prSet>
      <dgm:spPr/>
    </dgm:pt>
    <dgm:pt modelId="{F842E5FC-09ED-4062-9A84-99FBDB2B8CE2}" type="pres">
      <dgm:prSet presAssocID="{26D39A67-CA87-47D6-A072-FD1364B8A3C7}" presName="desBackupRightNorm" presStyleCnt="0"/>
      <dgm:spPr/>
    </dgm:pt>
    <dgm:pt modelId="{29D3AD46-C864-4FB4-9477-16719FD43F72}" type="pres">
      <dgm:prSet presAssocID="{7727F0D9-100F-4E7C-855B-6BBACDA9E09C}" presName="desSpace" presStyleCnt="0"/>
      <dgm:spPr/>
    </dgm:pt>
  </dgm:ptLst>
  <dgm:cxnLst>
    <dgm:cxn modelId="{E5966502-3024-4893-9BC6-4A37AE3EBFAD}" srcId="{D5A5A391-1595-4AC3-B1BD-84E3C4096C4A}" destId="{4396B809-5408-473B-BA55-F0872EE34E39}" srcOrd="0" destOrd="0" parTransId="{2F809245-8B7D-4995-82A0-B1A9D3018E16}" sibTransId="{4AD0646D-2281-4A65-8D34-14EC809B2245}"/>
    <dgm:cxn modelId="{AFA55607-1856-4F69-9D04-81BF409EBA62}" srcId="{3C10F024-0286-4B83-ADB5-32C686827177}" destId="{C1BDDF75-917A-4BE6-8534-71B29D4F5604}" srcOrd="1" destOrd="0" parTransId="{63881BEB-A0ED-4ABB-BF74-28D55FED6D0A}" sibTransId="{3ACB10F3-AC75-4B45-B14C-E1469BD8ADD3}"/>
    <dgm:cxn modelId="{C04BAC13-353B-4B31-955F-63A4C629847D}" srcId="{C1BDDF75-917A-4BE6-8534-71B29D4F5604}" destId="{0F8A0D9B-A5D1-4F5C-8A23-A203CDB2C4DE}" srcOrd="0" destOrd="0" parTransId="{DD2E92FE-66B2-4FB4-BD06-085C69480DE0}" sibTransId="{DC108CAB-F2D4-4736-96C2-5837D2117745}"/>
    <dgm:cxn modelId="{2B9D624F-3DE7-4559-80ED-F429E3B570DC}" srcId="{3C10F024-0286-4B83-ADB5-32C686827177}" destId="{D5A5A391-1595-4AC3-B1BD-84E3C4096C4A}" srcOrd="0" destOrd="0" parTransId="{8855805E-A5AE-4062-89A1-9F1DFE04A4D3}" sibTransId="{5485E84B-8550-4FDA-A083-AD3B7BB9B831}"/>
    <dgm:cxn modelId="{68C48867-EF9E-4ECE-8896-D2DFEB48DD95}" type="presOf" srcId="{4396B809-5408-473B-BA55-F0872EE34E39}" destId="{2CEDE3AB-FB7D-456A-8586-C1E523D4911D}" srcOrd="0" destOrd="0" presId="urn:microsoft.com/office/officeart/2008/layout/CircleAccentTimeline"/>
    <dgm:cxn modelId="{82AD446B-27E9-44E9-8853-5CCDC4103F72}" srcId="{3C10F024-0286-4B83-ADB5-32C686827177}" destId="{1864699B-2BAA-424B-8198-B80326AB04A4}" srcOrd="3" destOrd="0" parTransId="{864BEAE3-E8BE-4146-830F-ADBACB0F4C64}" sibTransId="{BDEEA447-1B65-4842-961E-C22BCF5EE584}"/>
    <dgm:cxn modelId="{59C5CE6E-A368-4DEA-8D44-7917832F353E}" srcId="{1864699B-2BAA-424B-8198-B80326AB04A4}" destId="{26D39A67-CA87-47D6-A072-FD1364B8A3C7}" srcOrd="0" destOrd="0" parTransId="{7A587F01-B340-41A4-93EA-E7022FE32410}" sibTransId="{7727F0D9-100F-4E7C-855B-6BBACDA9E09C}"/>
    <dgm:cxn modelId="{436BC07E-7D9A-439B-BA33-3564DCDF7A24}" type="presOf" srcId="{64FC7BDC-BCA5-46F8-948E-049FFFD3B7D7}" destId="{4F65E7DA-D35C-4A42-B461-B59287C403B9}" srcOrd="0" destOrd="0" presId="urn:microsoft.com/office/officeart/2008/layout/CircleAccentTimeline"/>
    <dgm:cxn modelId="{21259390-B1B8-4C61-9D89-91E3BC39EA8B}" srcId="{3C10F024-0286-4B83-ADB5-32C686827177}" destId="{64FC7BDC-BCA5-46F8-948E-049FFFD3B7D7}" srcOrd="2" destOrd="0" parTransId="{CCE9961C-9698-4E53-B6C3-0DBDDDFA48C0}" sibTransId="{51E87A53-3B41-438C-A60F-4992A0C95FB6}"/>
    <dgm:cxn modelId="{C01B2EA5-7C92-4D84-A9C7-1D37CBB24B4C}" type="presOf" srcId="{C1BDDF75-917A-4BE6-8534-71B29D4F5604}" destId="{257D7A93-759D-420F-A361-B0C1E73D58CB}" srcOrd="0" destOrd="0" presId="urn:microsoft.com/office/officeart/2008/layout/CircleAccentTimeline"/>
    <dgm:cxn modelId="{C13C46A7-FA64-49C9-876A-CD9C0AA7C995}" type="presOf" srcId="{3AA846D0-AAC4-487A-A3C2-03CE7CFBC4ED}" destId="{1354F08F-486E-45C5-9C69-3B5BA8169C43}" srcOrd="0" destOrd="0" presId="urn:microsoft.com/office/officeart/2008/layout/CircleAccentTimeline"/>
    <dgm:cxn modelId="{79FA21A8-B82B-4823-8707-3CD1124259C5}" type="presOf" srcId="{3C10F024-0286-4B83-ADB5-32C686827177}" destId="{027B11C1-143A-43F4-9639-E1B0DAC807EB}" srcOrd="0" destOrd="0" presId="urn:microsoft.com/office/officeart/2008/layout/CircleAccentTimeline"/>
    <dgm:cxn modelId="{96D250B4-5FDE-428C-AD7E-C7D16762644E}" type="presOf" srcId="{0F8A0D9B-A5D1-4F5C-8A23-A203CDB2C4DE}" destId="{B08FE425-15FC-4604-9278-77E1F5BC88BD}" srcOrd="0" destOrd="0" presId="urn:microsoft.com/office/officeart/2008/layout/CircleAccentTimeline"/>
    <dgm:cxn modelId="{605991B6-BBBC-46D8-A4FC-73BD6C569990}" type="presOf" srcId="{1864699B-2BAA-424B-8198-B80326AB04A4}" destId="{C30BCB2A-D8B0-4178-8242-C75009AF9D10}" srcOrd="0" destOrd="0" presId="urn:microsoft.com/office/officeart/2008/layout/CircleAccentTimeline"/>
    <dgm:cxn modelId="{5D0A6CC8-D41A-4D48-B337-534FBBBA98A2}" type="presOf" srcId="{D5A5A391-1595-4AC3-B1BD-84E3C4096C4A}" destId="{AB785D4F-7DA8-488F-B026-996E08E37FC0}" srcOrd="0" destOrd="0" presId="urn:microsoft.com/office/officeart/2008/layout/CircleAccentTimeline"/>
    <dgm:cxn modelId="{671868E5-6974-4A8A-B2A9-464621D9FFF3}" type="presOf" srcId="{26D39A67-CA87-47D6-A072-FD1364B8A3C7}" destId="{4A207556-B31C-4357-B655-CDB950B0A7F0}" srcOrd="0" destOrd="0" presId="urn:microsoft.com/office/officeart/2008/layout/CircleAccentTimeline"/>
    <dgm:cxn modelId="{574A54F4-4B34-46BB-A250-4C4592C5A779}" srcId="{64FC7BDC-BCA5-46F8-948E-049FFFD3B7D7}" destId="{3AA846D0-AAC4-487A-A3C2-03CE7CFBC4ED}" srcOrd="0" destOrd="0" parTransId="{420A663C-75AC-4890-9139-E4C7D2BD7D3E}" sibTransId="{17921158-8E23-47D6-9765-55FDABD74790}"/>
    <dgm:cxn modelId="{28A05D9F-136D-479C-85D3-961F02A2BE24}" type="presParOf" srcId="{027B11C1-143A-43F4-9639-E1B0DAC807EB}" destId="{8A2AC8B1-2F14-4D3D-BF2B-ECF9C5BC1879}" srcOrd="0" destOrd="0" presId="urn:microsoft.com/office/officeart/2008/layout/CircleAccentTimeline"/>
    <dgm:cxn modelId="{E1263B4B-D699-4AD9-9C2E-90A851EEE2B7}" type="presParOf" srcId="{8A2AC8B1-2F14-4D3D-BF2B-ECF9C5BC1879}" destId="{CC618FFA-70A1-4FD1-AC6D-A8234ECCDFDC}" srcOrd="0" destOrd="0" presId="urn:microsoft.com/office/officeart/2008/layout/CircleAccentTimeline"/>
    <dgm:cxn modelId="{CAE174DF-CB2E-4B76-968E-392234ED5380}" type="presParOf" srcId="{8A2AC8B1-2F14-4D3D-BF2B-ECF9C5BC1879}" destId="{AB785D4F-7DA8-488F-B026-996E08E37FC0}" srcOrd="1" destOrd="0" presId="urn:microsoft.com/office/officeart/2008/layout/CircleAccentTimeline"/>
    <dgm:cxn modelId="{9EAF9F73-555E-4168-B143-7DB3ADC676D2}" type="presParOf" srcId="{8A2AC8B1-2F14-4D3D-BF2B-ECF9C5BC1879}" destId="{900C1AE5-3439-4B9F-BA14-D72BB1B8B13D}" srcOrd="2" destOrd="0" presId="urn:microsoft.com/office/officeart/2008/layout/CircleAccentTimeline"/>
    <dgm:cxn modelId="{0482FF90-849D-4D10-A370-5D5943711883}" type="presParOf" srcId="{027B11C1-143A-43F4-9639-E1B0DAC807EB}" destId="{63BD0973-72C5-473A-8A79-E8E5A3C7E5AD}" srcOrd="1" destOrd="0" presId="urn:microsoft.com/office/officeart/2008/layout/CircleAccentTimeline"/>
    <dgm:cxn modelId="{90E85C65-E70D-4903-9467-B9AC0DADBE8B}" type="presParOf" srcId="{027B11C1-143A-43F4-9639-E1B0DAC807EB}" destId="{D580E636-D655-408B-8D9E-2E076D61974F}" srcOrd="2" destOrd="0" presId="urn:microsoft.com/office/officeart/2008/layout/CircleAccentTimeline"/>
    <dgm:cxn modelId="{36E75945-00C1-44CD-B02E-186F98FD1DEA}" type="presParOf" srcId="{027B11C1-143A-43F4-9639-E1B0DAC807EB}" destId="{EA2E4E9A-E127-4090-984D-672E85901E0F}" srcOrd="3" destOrd="0" presId="urn:microsoft.com/office/officeart/2008/layout/CircleAccentTimeline"/>
    <dgm:cxn modelId="{05FF2F95-DC25-4E6A-8D55-7D3CBB463C71}" type="presParOf" srcId="{027B11C1-143A-43F4-9639-E1B0DAC807EB}" destId="{28B34248-300A-4CA9-B6F7-FD4D5C51A16D}" srcOrd="4" destOrd="0" presId="urn:microsoft.com/office/officeart/2008/layout/CircleAccentTimeline"/>
    <dgm:cxn modelId="{D205DCDD-F9CD-4FD8-98FD-AB88BF75C800}" type="presParOf" srcId="{28B34248-300A-4CA9-B6F7-FD4D5C51A16D}" destId="{EBC93319-4553-4C22-8BF9-5BEB6065F051}" srcOrd="0" destOrd="0" presId="urn:microsoft.com/office/officeart/2008/layout/CircleAccentTimeline"/>
    <dgm:cxn modelId="{3CA4D687-ED6F-45A3-8E06-86675CBD071B}" type="presParOf" srcId="{28B34248-300A-4CA9-B6F7-FD4D5C51A16D}" destId="{2CEDE3AB-FB7D-456A-8586-C1E523D4911D}" srcOrd="1" destOrd="0" presId="urn:microsoft.com/office/officeart/2008/layout/CircleAccentTimeline"/>
    <dgm:cxn modelId="{AF3AD07D-C149-487A-A52B-DE13D56D2D91}" type="presParOf" srcId="{28B34248-300A-4CA9-B6F7-FD4D5C51A16D}" destId="{63985AC0-F8FA-4690-B98E-424294A442B4}" srcOrd="2" destOrd="0" presId="urn:microsoft.com/office/officeart/2008/layout/CircleAccentTimeline"/>
    <dgm:cxn modelId="{85B61F61-0E7B-41C3-BDDD-D06C51C84780}" type="presParOf" srcId="{027B11C1-143A-43F4-9639-E1B0DAC807EB}" destId="{A9896D92-0BCB-43C7-94C5-B1B5013E5478}" srcOrd="5" destOrd="0" presId="urn:microsoft.com/office/officeart/2008/layout/CircleAccentTimeline"/>
    <dgm:cxn modelId="{BBA25741-58BD-4CF1-BFAC-6E5538EBEA61}" type="presParOf" srcId="{027B11C1-143A-43F4-9639-E1B0DAC807EB}" destId="{1AB19096-699C-44C3-90AF-22021D284792}" srcOrd="6" destOrd="0" presId="urn:microsoft.com/office/officeart/2008/layout/CircleAccentTimeline"/>
    <dgm:cxn modelId="{71E7BB5E-18DD-4ECA-A878-20B5AD3B8767}" type="presParOf" srcId="{027B11C1-143A-43F4-9639-E1B0DAC807EB}" destId="{CFFD61C6-5C5E-4993-B171-85C4D53962C7}" srcOrd="7" destOrd="0" presId="urn:microsoft.com/office/officeart/2008/layout/CircleAccentTimeline"/>
    <dgm:cxn modelId="{1E0672B4-2B3B-41A9-95C1-3E7994DA8333}" type="presParOf" srcId="{CFFD61C6-5C5E-4993-B171-85C4D53962C7}" destId="{9D7BB16C-68E8-46AC-9121-3A707505C548}" srcOrd="0" destOrd="0" presId="urn:microsoft.com/office/officeart/2008/layout/CircleAccentTimeline"/>
    <dgm:cxn modelId="{8EE66115-F785-45C7-A9EF-0A40840C2279}" type="presParOf" srcId="{CFFD61C6-5C5E-4993-B171-85C4D53962C7}" destId="{257D7A93-759D-420F-A361-B0C1E73D58CB}" srcOrd="1" destOrd="0" presId="urn:microsoft.com/office/officeart/2008/layout/CircleAccentTimeline"/>
    <dgm:cxn modelId="{CB53D271-4301-49C9-AB2E-638D597F1E8C}" type="presParOf" srcId="{CFFD61C6-5C5E-4993-B171-85C4D53962C7}" destId="{47CA1C95-77DE-45A5-AC8C-F068B9000EAD}" srcOrd="2" destOrd="0" presId="urn:microsoft.com/office/officeart/2008/layout/CircleAccentTimeline"/>
    <dgm:cxn modelId="{CC42821E-B555-4BC1-B052-1ED65194177B}" type="presParOf" srcId="{027B11C1-143A-43F4-9639-E1B0DAC807EB}" destId="{2A7AE505-3A80-4417-88A7-90AF5EE4F032}" srcOrd="8" destOrd="0" presId="urn:microsoft.com/office/officeart/2008/layout/CircleAccentTimeline"/>
    <dgm:cxn modelId="{D42A97D6-DBD2-4D2C-9F1C-4EC970DF0411}" type="presParOf" srcId="{027B11C1-143A-43F4-9639-E1B0DAC807EB}" destId="{75BD5209-09CF-4D1A-8778-41E949842404}" srcOrd="9" destOrd="0" presId="urn:microsoft.com/office/officeart/2008/layout/CircleAccentTimeline"/>
    <dgm:cxn modelId="{C2A7E161-3304-4537-8547-95AEA2593C09}" type="presParOf" srcId="{027B11C1-143A-43F4-9639-E1B0DAC807EB}" destId="{1CD94525-3322-48E9-BCF3-B4B534C71CD1}" srcOrd="10" destOrd="0" presId="urn:microsoft.com/office/officeart/2008/layout/CircleAccentTimeline"/>
    <dgm:cxn modelId="{D116B435-0E8E-4862-A3C1-FC76D3FD3686}" type="presParOf" srcId="{027B11C1-143A-43F4-9639-E1B0DAC807EB}" destId="{75DD0EC2-B58F-499F-AF9A-12794F90C071}" srcOrd="11" destOrd="0" presId="urn:microsoft.com/office/officeart/2008/layout/CircleAccentTimeline"/>
    <dgm:cxn modelId="{65FE10EA-6FE8-4B3F-9018-404CBF31FDE9}" type="presParOf" srcId="{75DD0EC2-B58F-499F-AF9A-12794F90C071}" destId="{1F21221C-E5E5-4374-992E-B22848B1DDA8}" srcOrd="0" destOrd="0" presId="urn:microsoft.com/office/officeart/2008/layout/CircleAccentTimeline"/>
    <dgm:cxn modelId="{1828F38D-A7F0-4C2E-8843-20033EB15578}" type="presParOf" srcId="{75DD0EC2-B58F-499F-AF9A-12794F90C071}" destId="{B08FE425-15FC-4604-9278-77E1F5BC88BD}" srcOrd="1" destOrd="0" presId="urn:microsoft.com/office/officeart/2008/layout/CircleAccentTimeline"/>
    <dgm:cxn modelId="{17C10283-9EC4-4B95-9E2D-3FC7C8C4F7C2}" type="presParOf" srcId="{75DD0EC2-B58F-499F-AF9A-12794F90C071}" destId="{60553F6F-1610-474B-BFBF-5B85DBFBC019}" srcOrd="2" destOrd="0" presId="urn:microsoft.com/office/officeart/2008/layout/CircleAccentTimeline"/>
    <dgm:cxn modelId="{0A5AB462-4950-4127-8EAA-4F20830A9377}" type="presParOf" srcId="{027B11C1-143A-43F4-9639-E1B0DAC807EB}" destId="{A433E6AA-2A7A-4AB8-B9C6-8F793962043C}" srcOrd="12" destOrd="0" presId="urn:microsoft.com/office/officeart/2008/layout/CircleAccentTimeline"/>
    <dgm:cxn modelId="{9F1594FC-C2E6-435A-A816-F208D6683314}" type="presParOf" srcId="{027B11C1-143A-43F4-9639-E1B0DAC807EB}" destId="{5B81A02F-0AD7-4C73-AF02-D72192DC1CAB}" srcOrd="13" destOrd="0" presId="urn:microsoft.com/office/officeart/2008/layout/CircleAccentTimeline"/>
    <dgm:cxn modelId="{B0BD7AD3-C3DB-4DD5-8EC7-9355D89D16FD}" type="presParOf" srcId="{027B11C1-143A-43F4-9639-E1B0DAC807EB}" destId="{4F1FC2D3-9662-46CB-A2D1-46DDF4BB7EC4}" srcOrd="14" destOrd="0" presId="urn:microsoft.com/office/officeart/2008/layout/CircleAccentTimeline"/>
    <dgm:cxn modelId="{97C7DD60-A684-46A9-B736-946EF65CA363}" type="presParOf" srcId="{4F1FC2D3-9662-46CB-A2D1-46DDF4BB7EC4}" destId="{C13706CC-1ACD-460C-801A-B56FCEB998CE}" srcOrd="0" destOrd="0" presId="urn:microsoft.com/office/officeart/2008/layout/CircleAccentTimeline"/>
    <dgm:cxn modelId="{1ABFAFEC-25DD-4B45-BAD5-2DD44C8D7D65}" type="presParOf" srcId="{4F1FC2D3-9662-46CB-A2D1-46DDF4BB7EC4}" destId="{4F65E7DA-D35C-4A42-B461-B59287C403B9}" srcOrd="1" destOrd="0" presId="urn:microsoft.com/office/officeart/2008/layout/CircleAccentTimeline"/>
    <dgm:cxn modelId="{40BF0C56-2C4A-4B30-ACC0-367BE2B752DC}" type="presParOf" srcId="{4F1FC2D3-9662-46CB-A2D1-46DDF4BB7EC4}" destId="{A8706632-DB5F-4088-BE0E-9D445BD7DAA5}" srcOrd="2" destOrd="0" presId="urn:microsoft.com/office/officeart/2008/layout/CircleAccentTimeline"/>
    <dgm:cxn modelId="{1F2B1604-C43C-4171-B878-F8F09F63E3BB}" type="presParOf" srcId="{027B11C1-143A-43F4-9639-E1B0DAC807EB}" destId="{4307A522-6A6F-4FED-85C0-0F6667AA8EFF}" srcOrd="15" destOrd="0" presId="urn:microsoft.com/office/officeart/2008/layout/CircleAccentTimeline"/>
    <dgm:cxn modelId="{DE89C047-E164-44B7-A21B-2B21B3183136}" type="presParOf" srcId="{027B11C1-143A-43F4-9639-E1B0DAC807EB}" destId="{61FAD341-E6D9-471A-A970-7C571E3D640D}" srcOrd="16" destOrd="0" presId="urn:microsoft.com/office/officeart/2008/layout/CircleAccentTimeline"/>
    <dgm:cxn modelId="{793E185F-4BD2-49CF-9284-ED555CE150B2}" type="presParOf" srcId="{027B11C1-143A-43F4-9639-E1B0DAC807EB}" destId="{90F7CCA8-8421-4231-A9F3-E76BA3D23683}" srcOrd="17" destOrd="0" presId="urn:microsoft.com/office/officeart/2008/layout/CircleAccentTimeline"/>
    <dgm:cxn modelId="{A85088C4-D05D-4EBE-8993-FB76272C9B20}" type="presParOf" srcId="{027B11C1-143A-43F4-9639-E1B0DAC807EB}" destId="{9F51C956-7AE8-4971-AE9A-D0BFA30DC48A}" srcOrd="18" destOrd="0" presId="urn:microsoft.com/office/officeart/2008/layout/CircleAccentTimeline"/>
    <dgm:cxn modelId="{4127F2E4-6C0F-4D58-8473-0FDFCFF23408}" type="presParOf" srcId="{9F51C956-7AE8-4971-AE9A-D0BFA30DC48A}" destId="{3568DC40-AC70-49AA-88B6-A2912D0FBBFF}" srcOrd="0" destOrd="0" presId="urn:microsoft.com/office/officeart/2008/layout/CircleAccentTimeline"/>
    <dgm:cxn modelId="{525F9B93-A15F-421B-B26A-33C92B3EFC9A}" type="presParOf" srcId="{9F51C956-7AE8-4971-AE9A-D0BFA30DC48A}" destId="{1354F08F-486E-45C5-9C69-3B5BA8169C43}" srcOrd="1" destOrd="0" presId="urn:microsoft.com/office/officeart/2008/layout/CircleAccentTimeline"/>
    <dgm:cxn modelId="{977F509B-8BC6-4638-94FA-6BFF7CA99468}" type="presParOf" srcId="{9F51C956-7AE8-4971-AE9A-D0BFA30DC48A}" destId="{629FA057-B6AD-4DC6-96F1-9F2215C2DE7B}" srcOrd="2" destOrd="0" presId="urn:microsoft.com/office/officeart/2008/layout/CircleAccentTimeline"/>
    <dgm:cxn modelId="{C3FC1970-D0EA-428B-969B-140C97042223}" type="presParOf" srcId="{027B11C1-143A-43F4-9639-E1B0DAC807EB}" destId="{764E36A7-B95B-4340-86E8-9551EEE28C2E}" srcOrd="19" destOrd="0" presId="urn:microsoft.com/office/officeart/2008/layout/CircleAccentTimeline"/>
    <dgm:cxn modelId="{56859AD1-EFDD-4618-B44C-7EBE42B2D9EF}" type="presParOf" srcId="{027B11C1-143A-43F4-9639-E1B0DAC807EB}" destId="{EF94C2BC-43BD-42C0-8438-B5F9A459AD61}" srcOrd="20" destOrd="0" presId="urn:microsoft.com/office/officeart/2008/layout/CircleAccentTimeline"/>
    <dgm:cxn modelId="{26055851-7EA7-4185-B5EC-DCEE054F0B19}" type="presParOf" srcId="{027B11C1-143A-43F4-9639-E1B0DAC807EB}" destId="{3C6B7236-421D-4B0E-91CE-9BD26F612F64}" srcOrd="21" destOrd="0" presId="urn:microsoft.com/office/officeart/2008/layout/CircleAccentTimeline"/>
    <dgm:cxn modelId="{36AE90D9-7208-477D-A180-FF06758ED722}" type="presParOf" srcId="{3C6B7236-421D-4B0E-91CE-9BD26F612F64}" destId="{2C4EDF97-AF68-4684-A847-27B3580A7FDF}" srcOrd="0" destOrd="0" presId="urn:microsoft.com/office/officeart/2008/layout/CircleAccentTimeline"/>
    <dgm:cxn modelId="{FEC57952-7592-4760-AD26-4D35FB93DADF}" type="presParOf" srcId="{3C6B7236-421D-4B0E-91CE-9BD26F612F64}" destId="{C30BCB2A-D8B0-4178-8242-C75009AF9D10}" srcOrd="1" destOrd="0" presId="urn:microsoft.com/office/officeart/2008/layout/CircleAccentTimeline"/>
    <dgm:cxn modelId="{306761C3-47EA-4A85-B61D-BB93746F5E1E}" type="presParOf" srcId="{3C6B7236-421D-4B0E-91CE-9BD26F612F64}" destId="{E71AA537-7C8C-4BA6-8F61-7EC24C25B789}" srcOrd="2" destOrd="0" presId="urn:microsoft.com/office/officeart/2008/layout/CircleAccentTimeline"/>
    <dgm:cxn modelId="{11438203-28B7-4645-8566-D0CB58F9D43B}" type="presParOf" srcId="{027B11C1-143A-43F4-9639-E1B0DAC807EB}" destId="{4D944AF3-0251-4C4F-91C8-41C5E69AE55B}" srcOrd="22" destOrd="0" presId="urn:microsoft.com/office/officeart/2008/layout/CircleAccentTimeline"/>
    <dgm:cxn modelId="{4DA2F6C9-7D9A-4E5D-BD36-21D49E2A55B0}" type="presParOf" srcId="{027B11C1-143A-43F4-9639-E1B0DAC807EB}" destId="{E89F0B2A-EC6E-4BAD-89D3-A87F0E19D61F}" srcOrd="23" destOrd="0" presId="urn:microsoft.com/office/officeart/2008/layout/CircleAccentTimeline"/>
    <dgm:cxn modelId="{1F6E4D55-49B6-4705-833E-0C1561A64F19}" type="presParOf" srcId="{027B11C1-143A-43F4-9639-E1B0DAC807EB}" destId="{1A03056E-BA90-402A-A182-7D2AFA75C994}" srcOrd="24" destOrd="0" presId="urn:microsoft.com/office/officeart/2008/layout/CircleAccentTimeline"/>
    <dgm:cxn modelId="{F4A2A640-BF0F-4D75-863C-143A04BF67B3}" type="presParOf" srcId="{027B11C1-143A-43F4-9639-E1B0DAC807EB}" destId="{5A2A4807-2264-4FFD-A41C-554EB0552808}" srcOrd="25" destOrd="0" presId="urn:microsoft.com/office/officeart/2008/layout/CircleAccentTimeline"/>
    <dgm:cxn modelId="{1859DC83-312C-4170-A3FF-81C4A5208ABF}" type="presParOf" srcId="{5A2A4807-2264-4FFD-A41C-554EB0552808}" destId="{AA23D509-B645-4C7B-A576-44169D4E4EA0}" srcOrd="0" destOrd="0" presId="urn:microsoft.com/office/officeart/2008/layout/CircleAccentTimeline"/>
    <dgm:cxn modelId="{F36EDCA8-430C-4D58-A15F-BCD64B2D898B}" type="presParOf" srcId="{5A2A4807-2264-4FFD-A41C-554EB0552808}" destId="{4A207556-B31C-4357-B655-CDB950B0A7F0}" srcOrd="1" destOrd="0" presId="urn:microsoft.com/office/officeart/2008/layout/CircleAccentTimeline"/>
    <dgm:cxn modelId="{F30C6A4A-C541-43FA-ADD9-88C8351C3A52}" type="presParOf" srcId="{5A2A4807-2264-4FFD-A41C-554EB0552808}" destId="{BE1D7A66-0DC3-4173-94E6-4D8670063680}" srcOrd="2" destOrd="0" presId="urn:microsoft.com/office/officeart/2008/layout/CircleAccentTimeline"/>
    <dgm:cxn modelId="{17FA0ACF-433A-46A1-A0BE-2F5C3F82BD59}" type="presParOf" srcId="{027B11C1-143A-43F4-9639-E1B0DAC807EB}" destId="{F842E5FC-09ED-4062-9A84-99FBDB2B8CE2}" srcOrd="26" destOrd="0" presId="urn:microsoft.com/office/officeart/2008/layout/CircleAccentTimeline"/>
    <dgm:cxn modelId="{20368225-C5DF-43A1-993C-284B112B5C44}" type="presParOf" srcId="{027B11C1-143A-43F4-9639-E1B0DAC807EB}" destId="{29D3AD46-C864-4FB4-9477-16719FD43F72}" srcOrd="27" destOrd="0" presId="urn:microsoft.com/office/officeart/2008/layout/CircleAccentTimeline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3E8242-1F30-437E-A043-6A414E4C3187}" type="doc">
      <dgm:prSet loTypeId="urn:microsoft.com/office/officeart/2005/8/layout/radial6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2B665BB-4821-40A0-B20D-CE4BA8811853}">
      <dgm:prSet phldrT="[Text]"/>
      <dgm:spPr/>
      <dgm:t>
        <a:bodyPr/>
        <a:lstStyle/>
        <a:p>
          <a:r>
            <a:rPr lang="en-US" dirty="0"/>
            <a:t>Productize/ Translate Research</a:t>
          </a:r>
        </a:p>
      </dgm:t>
    </dgm:pt>
    <dgm:pt modelId="{B8B220D6-F25E-4199-98E8-4693ABF862CE}" type="parTrans" cxnId="{CB35A635-DF89-48DB-8C43-55EB816EE416}">
      <dgm:prSet/>
      <dgm:spPr/>
      <dgm:t>
        <a:bodyPr/>
        <a:lstStyle/>
        <a:p>
          <a:endParaRPr lang="en-US"/>
        </a:p>
      </dgm:t>
    </dgm:pt>
    <dgm:pt modelId="{9775BE6D-6BC7-4232-8445-90FF11F6860F}" type="sibTrans" cxnId="{CB35A635-DF89-48DB-8C43-55EB816EE416}">
      <dgm:prSet/>
      <dgm:spPr/>
      <dgm:t>
        <a:bodyPr/>
        <a:lstStyle/>
        <a:p>
          <a:endParaRPr lang="en-US"/>
        </a:p>
      </dgm:t>
    </dgm:pt>
    <dgm:pt modelId="{18CE45FB-3A4A-42BD-8419-4D9916C63A52}">
      <dgm:prSet phldrT="[Text]"/>
      <dgm:spPr/>
      <dgm:t>
        <a:bodyPr/>
        <a:lstStyle/>
        <a:p>
          <a:r>
            <a:rPr lang="en-US" b="1" dirty="0"/>
            <a:t>Research</a:t>
          </a:r>
          <a:r>
            <a:rPr lang="en-US" dirty="0"/>
            <a:t>.. Starting point</a:t>
          </a:r>
        </a:p>
      </dgm:t>
    </dgm:pt>
    <dgm:pt modelId="{067DEAAA-0017-4BC4-AEBE-EA27D05EB1ED}" type="parTrans" cxnId="{86E37FCF-7B1C-466E-85BD-7C8CD9BBD9BD}">
      <dgm:prSet/>
      <dgm:spPr/>
      <dgm:t>
        <a:bodyPr/>
        <a:lstStyle/>
        <a:p>
          <a:endParaRPr lang="en-US"/>
        </a:p>
      </dgm:t>
    </dgm:pt>
    <dgm:pt modelId="{1D225C34-66C9-44F4-AFD8-382AAAF30FA7}" type="sibTrans" cxnId="{86E37FCF-7B1C-466E-85BD-7C8CD9BBD9BD}">
      <dgm:prSet/>
      <dgm:spPr/>
      <dgm:t>
        <a:bodyPr/>
        <a:lstStyle/>
        <a:p>
          <a:endParaRPr lang="en-US"/>
        </a:p>
      </dgm:t>
    </dgm:pt>
    <dgm:pt modelId="{5B578286-EC15-4846-82B6-B239C5276EAF}">
      <dgm:prSet phldrT="[Text]"/>
      <dgm:spPr/>
      <dgm:t>
        <a:bodyPr/>
        <a:lstStyle/>
        <a:p>
          <a:r>
            <a:rPr lang="en-US" b="1" dirty="0"/>
            <a:t>Markets</a:t>
          </a:r>
          <a:r>
            <a:rPr lang="en-US" dirty="0"/>
            <a:t>: Identify where opportunities lie</a:t>
          </a:r>
        </a:p>
      </dgm:t>
    </dgm:pt>
    <dgm:pt modelId="{4B78051C-85E2-46D3-9733-DB865886823E}" type="parTrans" cxnId="{CEB876DE-C85B-46C6-99BD-C02F050D16D6}">
      <dgm:prSet/>
      <dgm:spPr/>
      <dgm:t>
        <a:bodyPr/>
        <a:lstStyle/>
        <a:p>
          <a:endParaRPr lang="en-US"/>
        </a:p>
      </dgm:t>
    </dgm:pt>
    <dgm:pt modelId="{17D60E22-6071-47BF-8091-0E3F0AE5B0EB}" type="sibTrans" cxnId="{CEB876DE-C85B-46C6-99BD-C02F050D16D6}">
      <dgm:prSet/>
      <dgm:spPr/>
      <dgm:t>
        <a:bodyPr/>
        <a:lstStyle/>
        <a:p>
          <a:endParaRPr lang="en-US"/>
        </a:p>
      </dgm:t>
    </dgm:pt>
    <dgm:pt modelId="{42C361C6-52BF-4121-886F-23F4AE12857F}">
      <dgm:prSet phldrT="[Text]"/>
      <dgm:spPr/>
      <dgm:t>
        <a:bodyPr/>
        <a:lstStyle/>
        <a:p>
          <a:r>
            <a:rPr lang="en-US" b="1" dirty="0"/>
            <a:t>Startups</a:t>
          </a:r>
          <a:r>
            <a:rPr lang="en-US" dirty="0"/>
            <a:t>: Think innovation. Think speed</a:t>
          </a:r>
        </a:p>
      </dgm:t>
    </dgm:pt>
    <dgm:pt modelId="{E6513533-54C1-4C58-ACA6-0BEF2B54602C}" type="parTrans" cxnId="{9F5823E5-EC96-464D-8201-A8C1FAF4E350}">
      <dgm:prSet/>
      <dgm:spPr/>
      <dgm:t>
        <a:bodyPr/>
        <a:lstStyle/>
        <a:p>
          <a:endParaRPr lang="en-US"/>
        </a:p>
      </dgm:t>
    </dgm:pt>
    <dgm:pt modelId="{F8EDD43E-038B-4238-B12F-230CAF39FF63}" type="sibTrans" cxnId="{9F5823E5-EC96-464D-8201-A8C1FAF4E350}">
      <dgm:prSet/>
      <dgm:spPr/>
      <dgm:t>
        <a:bodyPr/>
        <a:lstStyle/>
        <a:p>
          <a:endParaRPr lang="en-US"/>
        </a:p>
      </dgm:t>
    </dgm:pt>
    <dgm:pt modelId="{6CF85D7F-248B-44EA-A000-C0C00192CAA6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/>
            <a:t>Industry</a:t>
          </a:r>
          <a:r>
            <a:rPr lang="en-US" dirty="0"/>
            <a:t>: Best practices &amp; : engineering</a:t>
          </a:r>
        </a:p>
      </dgm:t>
    </dgm:pt>
    <dgm:pt modelId="{2DD8F92E-B32D-4E7F-B001-AC404762A855}" type="parTrans" cxnId="{7945BB8B-1E49-4F77-A8C7-24CC35266EAC}">
      <dgm:prSet/>
      <dgm:spPr/>
      <dgm:t>
        <a:bodyPr/>
        <a:lstStyle/>
        <a:p>
          <a:endParaRPr lang="en-US"/>
        </a:p>
      </dgm:t>
    </dgm:pt>
    <dgm:pt modelId="{5A604CA8-F7CF-4749-8F78-9A005352059F}" type="sibTrans" cxnId="{7945BB8B-1E49-4F77-A8C7-24CC35266EAC}">
      <dgm:prSet/>
      <dgm:spPr/>
      <dgm:t>
        <a:bodyPr/>
        <a:lstStyle/>
        <a:p>
          <a:endParaRPr lang="en-US"/>
        </a:p>
      </dgm:t>
    </dgm:pt>
    <dgm:pt modelId="{025D877F-4FC4-4CDD-ABC8-5E7EE8795294}">
      <dgm:prSet phldrT="[Text]"/>
      <dgm:spPr/>
      <dgm:t>
        <a:bodyPr/>
        <a:lstStyle/>
        <a:p>
          <a:r>
            <a:rPr lang="en-US" b="1" dirty="0"/>
            <a:t>Entrepreneurs</a:t>
          </a:r>
          <a:r>
            <a:rPr lang="en-US" dirty="0"/>
            <a:t>: Innovators willing to create deep tech products </a:t>
          </a:r>
        </a:p>
      </dgm:t>
    </dgm:pt>
    <dgm:pt modelId="{536939E5-4004-48CF-AD99-56F073EC4D81}" type="parTrans" cxnId="{1C1DA7CD-CBD7-442F-8E0F-774625E91E29}">
      <dgm:prSet/>
      <dgm:spPr/>
      <dgm:t>
        <a:bodyPr/>
        <a:lstStyle/>
        <a:p>
          <a:endParaRPr lang="en-US"/>
        </a:p>
      </dgm:t>
    </dgm:pt>
    <dgm:pt modelId="{D3A0C883-F1C4-401A-B820-8DCBBBE5953B}" type="sibTrans" cxnId="{1C1DA7CD-CBD7-442F-8E0F-774625E91E29}">
      <dgm:prSet/>
      <dgm:spPr/>
      <dgm:t>
        <a:bodyPr/>
        <a:lstStyle/>
        <a:p>
          <a:endParaRPr lang="en-US"/>
        </a:p>
      </dgm:t>
    </dgm:pt>
    <dgm:pt modelId="{52C3A153-3911-42EC-A250-32325A2E42C6}">
      <dgm:prSet phldrT="[Text]"/>
      <dgm:spPr/>
      <dgm:t>
        <a:bodyPr/>
        <a:lstStyle/>
        <a:p>
          <a:r>
            <a:rPr lang="en-US" b="1" dirty="0"/>
            <a:t>Makers</a:t>
          </a:r>
          <a:r>
            <a:rPr lang="en-US" dirty="0"/>
            <a:t>: Fab Lab- for prototypes</a:t>
          </a:r>
        </a:p>
      </dgm:t>
    </dgm:pt>
    <dgm:pt modelId="{26D8E593-76CF-45B3-A71E-7793C66152D6}" type="parTrans" cxnId="{AFBA98C3-C60F-4252-9C04-0BF51A027C0A}">
      <dgm:prSet/>
      <dgm:spPr/>
      <dgm:t>
        <a:bodyPr/>
        <a:lstStyle/>
        <a:p>
          <a:endParaRPr lang="en-US"/>
        </a:p>
      </dgm:t>
    </dgm:pt>
    <dgm:pt modelId="{28AC1822-79ED-48B8-A4A9-CAC826B67A5B}" type="sibTrans" cxnId="{AFBA98C3-C60F-4252-9C04-0BF51A027C0A}">
      <dgm:prSet/>
      <dgm:spPr/>
      <dgm:t>
        <a:bodyPr/>
        <a:lstStyle/>
        <a:p>
          <a:endParaRPr lang="en-US"/>
        </a:p>
      </dgm:t>
    </dgm:pt>
    <dgm:pt modelId="{181C3861-97DB-4E26-BCD1-2080B0150124}" type="pres">
      <dgm:prSet presAssocID="{513E8242-1F30-437E-A043-6A414E4C318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BA7C91E-2136-4149-94C4-5114BA0AEE1B}" type="pres">
      <dgm:prSet presAssocID="{52B665BB-4821-40A0-B20D-CE4BA8811853}" presName="centerShape" presStyleLbl="node0" presStyleIdx="0" presStyleCnt="1"/>
      <dgm:spPr/>
    </dgm:pt>
    <dgm:pt modelId="{3DCF427D-8D28-413F-9787-B32B764B56AD}" type="pres">
      <dgm:prSet presAssocID="{18CE45FB-3A4A-42BD-8419-4D9916C63A52}" presName="node" presStyleLbl="node1" presStyleIdx="0" presStyleCnt="6">
        <dgm:presLayoutVars>
          <dgm:bulletEnabled val="1"/>
        </dgm:presLayoutVars>
      </dgm:prSet>
      <dgm:spPr/>
    </dgm:pt>
    <dgm:pt modelId="{67D7718D-C344-4718-9E0B-CF988E244248}" type="pres">
      <dgm:prSet presAssocID="{18CE45FB-3A4A-42BD-8419-4D9916C63A52}" presName="dummy" presStyleCnt="0"/>
      <dgm:spPr/>
    </dgm:pt>
    <dgm:pt modelId="{9CD1635C-3732-438A-B487-4B3C74B695BE}" type="pres">
      <dgm:prSet presAssocID="{1D225C34-66C9-44F4-AFD8-382AAAF30FA7}" presName="sibTrans" presStyleLbl="sibTrans2D1" presStyleIdx="0" presStyleCnt="6"/>
      <dgm:spPr/>
    </dgm:pt>
    <dgm:pt modelId="{05EE950C-8AA6-462C-B1EC-EA35E27DAA28}" type="pres">
      <dgm:prSet presAssocID="{5B578286-EC15-4846-82B6-B239C5276EAF}" presName="node" presStyleLbl="node1" presStyleIdx="1" presStyleCnt="6">
        <dgm:presLayoutVars>
          <dgm:bulletEnabled val="1"/>
        </dgm:presLayoutVars>
      </dgm:prSet>
      <dgm:spPr/>
    </dgm:pt>
    <dgm:pt modelId="{75C5F4BB-8FF4-4CFD-ADDC-A386769C7A9D}" type="pres">
      <dgm:prSet presAssocID="{5B578286-EC15-4846-82B6-B239C5276EAF}" presName="dummy" presStyleCnt="0"/>
      <dgm:spPr/>
    </dgm:pt>
    <dgm:pt modelId="{8DD882A8-77D3-411E-832D-7B4B86122196}" type="pres">
      <dgm:prSet presAssocID="{17D60E22-6071-47BF-8091-0E3F0AE5B0EB}" presName="sibTrans" presStyleLbl="sibTrans2D1" presStyleIdx="1" presStyleCnt="6"/>
      <dgm:spPr/>
    </dgm:pt>
    <dgm:pt modelId="{A7AAE800-DA5C-4643-8DF7-496740A9AB9B}" type="pres">
      <dgm:prSet presAssocID="{42C361C6-52BF-4121-886F-23F4AE12857F}" presName="node" presStyleLbl="node1" presStyleIdx="2" presStyleCnt="6">
        <dgm:presLayoutVars>
          <dgm:bulletEnabled val="1"/>
        </dgm:presLayoutVars>
      </dgm:prSet>
      <dgm:spPr/>
    </dgm:pt>
    <dgm:pt modelId="{A16AE108-5C0E-4698-AAE8-4B08E7E6E576}" type="pres">
      <dgm:prSet presAssocID="{42C361C6-52BF-4121-886F-23F4AE12857F}" presName="dummy" presStyleCnt="0"/>
      <dgm:spPr/>
    </dgm:pt>
    <dgm:pt modelId="{D7B345F8-9B80-4E80-918A-602AACA2472A}" type="pres">
      <dgm:prSet presAssocID="{F8EDD43E-038B-4238-B12F-230CAF39FF63}" presName="sibTrans" presStyleLbl="sibTrans2D1" presStyleIdx="2" presStyleCnt="6"/>
      <dgm:spPr/>
    </dgm:pt>
    <dgm:pt modelId="{DBC867B6-2242-432E-BD46-6004796D1821}" type="pres">
      <dgm:prSet presAssocID="{52C3A153-3911-42EC-A250-32325A2E42C6}" presName="node" presStyleLbl="node1" presStyleIdx="3" presStyleCnt="6">
        <dgm:presLayoutVars>
          <dgm:bulletEnabled val="1"/>
        </dgm:presLayoutVars>
      </dgm:prSet>
      <dgm:spPr/>
    </dgm:pt>
    <dgm:pt modelId="{4A777AA0-17D0-406C-AE1F-FF32A067D355}" type="pres">
      <dgm:prSet presAssocID="{52C3A153-3911-42EC-A250-32325A2E42C6}" presName="dummy" presStyleCnt="0"/>
      <dgm:spPr/>
    </dgm:pt>
    <dgm:pt modelId="{56C221F5-3B5F-48AB-B169-F23A2BACF4A2}" type="pres">
      <dgm:prSet presAssocID="{28AC1822-79ED-48B8-A4A9-CAC826B67A5B}" presName="sibTrans" presStyleLbl="sibTrans2D1" presStyleIdx="3" presStyleCnt="6"/>
      <dgm:spPr/>
    </dgm:pt>
    <dgm:pt modelId="{9C2B929F-664D-4012-A02B-1303A1578B36}" type="pres">
      <dgm:prSet presAssocID="{6CF85D7F-248B-44EA-A000-C0C00192CAA6}" presName="node" presStyleLbl="node1" presStyleIdx="4" presStyleCnt="6">
        <dgm:presLayoutVars>
          <dgm:bulletEnabled val="1"/>
        </dgm:presLayoutVars>
      </dgm:prSet>
      <dgm:spPr/>
    </dgm:pt>
    <dgm:pt modelId="{C3AF926A-F5D2-41D7-BAA7-224B398407C6}" type="pres">
      <dgm:prSet presAssocID="{6CF85D7F-248B-44EA-A000-C0C00192CAA6}" presName="dummy" presStyleCnt="0"/>
      <dgm:spPr/>
    </dgm:pt>
    <dgm:pt modelId="{A45D50CC-9FFD-4A9B-BB8B-7704FE49B2BB}" type="pres">
      <dgm:prSet presAssocID="{5A604CA8-F7CF-4749-8F78-9A005352059F}" presName="sibTrans" presStyleLbl="sibTrans2D1" presStyleIdx="4" presStyleCnt="6"/>
      <dgm:spPr/>
    </dgm:pt>
    <dgm:pt modelId="{FFAE4BCF-27D0-4360-B3D2-04F20575BF31}" type="pres">
      <dgm:prSet presAssocID="{025D877F-4FC4-4CDD-ABC8-5E7EE8795294}" presName="node" presStyleLbl="node1" presStyleIdx="5" presStyleCnt="6">
        <dgm:presLayoutVars>
          <dgm:bulletEnabled val="1"/>
        </dgm:presLayoutVars>
      </dgm:prSet>
      <dgm:spPr/>
    </dgm:pt>
    <dgm:pt modelId="{3131C1C4-AC00-4F5A-A8D8-00B664DD9B9B}" type="pres">
      <dgm:prSet presAssocID="{025D877F-4FC4-4CDD-ABC8-5E7EE8795294}" presName="dummy" presStyleCnt="0"/>
      <dgm:spPr/>
    </dgm:pt>
    <dgm:pt modelId="{DBB9A507-0003-48AE-9FD4-EF7A81940FA7}" type="pres">
      <dgm:prSet presAssocID="{D3A0C883-F1C4-401A-B820-8DCBBBE5953B}" presName="sibTrans" presStyleLbl="sibTrans2D1" presStyleIdx="5" presStyleCnt="6"/>
      <dgm:spPr/>
    </dgm:pt>
  </dgm:ptLst>
  <dgm:cxnLst>
    <dgm:cxn modelId="{8E3AF10D-4272-43D1-A771-C0FEDD26E9D9}" type="presOf" srcId="{1D225C34-66C9-44F4-AFD8-382AAAF30FA7}" destId="{9CD1635C-3732-438A-B487-4B3C74B695BE}" srcOrd="0" destOrd="0" presId="urn:microsoft.com/office/officeart/2005/8/layout/radial6"/>
    <dgm:cxn modelId="{CB35A635-DF89-48DB-8C43-55EB816EE416}" srcId="{513E8242-1F30-437E-A043-6A414E4C3187}" destId="{52B665BB-4821-40A0-B20D-CE4BA8811853}" srcOrd="0" destOrd="0" parTransId="{B8B220D6-F25E-4199-98E8-4693ABF862CE}" sibTransId="{9775BE6D-6BC7-4232-8445-90FF11F6860F}"/>
    <dgm:cxn modelId="{4211BD46-3410-47FF-9971-7B54008E9803}" type="presOf" srcId="{18CE45FB-3A4A-42BD-8419-4D9916C63A52}" destId="{3DCF427D-8D28-413F-9787-B32B764B56AD}" srcOrd="0" destOrd="0" presId="urn:microsoft.com/office/officeart/2005/8/layout/radial6"/>
    <dgm:cxn modelId="{F9C1AD55-7328-4427-B6B5-AACBC908DFB7}" type="presOf" srcId="{42C361C6-52BF-4121-886F-23F4AE12857F}" destId="{A7AAE800-DA5C-4643-8DF7-496740A9AB9B}" srcOrd="0" destOrd="0" presId="urn:microsoft.com/office/officeart/2005/8/layout/radial6"/>
    <dgm:cxn modelId="{B12B5E6C-B779-40F8-9627-38E60912D9BE}" type="presOf" srcId="{5A604CA8-F7CF-4749-8F78-9A005352059F}" destId="{A45D50CC-9FFD-4A9B-BB8B-7704FE49B2BB}" srcOrd="0" destOrd="0" presId="urn:microsoft.com/office/officeart/2005/8/layout/radial6"/>
    <dgm:cxn modelId="{E3161681-E3E1-47C0-BDFA-3B1E0F6D4FEA}" type="presOf" srcId="{025D877F-4FC4-4CDD-ABC8-5E7EE8795294}" destId="{FFAE4BCF-27D0-4360-B3D2-04F20575BF31}" srcOrd="0" destOrd="0" presId="urn:microsoft.com/office/officeart/2005/8/layout/radial6"/>
    <dgm:cxn modelId="{98B16B8A-4BCD-4E65-AA52-D14601EEDEFE}" type="presOf" srcId="{52B665BB-4821-40A0-B20D-CE4BA8811853}" destId="{4BA7C91E-2136-4149-94C4-5114BA0AEE1B}" srcOrd="0" destOrd="0" presId="urn:microsoft.com/office/officeart/2005/8/layout/radial6"/>
    <dgm:cxn modelId="{7945BB8B-1E49-4F77-A8C7-24CC35266EAC}" srcId="{52B665BB-4821-40A0-B20D-CE4BA8811853}" destId="{6CF85D7F-248B-44EA-A000-C0C00192CAA6}" srcOrd="4" destOrd="0" parTransId="{2DD8F92E-B32D-4E7F-B001-AC404762A855}" sibTransId="{5A604CA8-F7CF-4749-8F78-9A005352059F}"/>
    <dgm:cxn modelId="{8166848D-D5F3-4F57-9B57-FD02487E9FB2}" type="presOf" srcId="{17D60E22-6071-47BF-8091-0E3F0AE5B0EB}" destId="{8DD882A8-77D3-411E-832D-7B4B86122196}" srcOrd="0" destOrd="0" presId="urn:microsoft.com/office/officeart/2005/8/layout/radial6"/>
    <dgm:cxn modelId="{AFBA98C3-C60F-4252-9C04-0BF51A027C0A}" srcId="{52B665BB-4821-40A0-B20D-CE4BA8811853}" destId="{52C3A153-3911-42EC-A250-32325A2E42C6}" srcOrd="3" destOrd="0" parTransId="{26D8E593-76CF-45B3-A71E-7793C66152D6}" sibTransId="{28AC1822-79ED-48B8-A4A9-CAC826B67A5B}"/>
    <dgm:cxn modelId="{1C1DA7CD-CBD7-442F-8E0F-774625E91E29}" srcId="{52B665BB-4821-40A0-B20D-CE4BA8811853}" destId="{025D877F-4FC4-4CDD-ABC8-5E7EE8795294}" srcOrd="5" destOrd="0" parTransId="{536939E5-4004-48CF-AD99-56F073EC4D81}" sibTransId="{D3A0C883-F1C4-401A-B820-8DCBBBE5953B}"/>
    <dgm:cxn modelId="{09E415CE-5E0A-4E58-874F-897D0B6FE33C}" type="presOf" srcId="{5B578286-EC15-4846-82B6-B239C5276EAF}" destId="{05EE950C-8AA6-462C-B1EC-EA35E27DAA28}" srcOrd="0" destOrd="0" presId="urn:microsoft.com/office/officeart/2005/8/layout/radial6"/>
    <dgm:cxn modelId="{86E37FCF-7B1C-466E-85BD-7C8CD9BBD9BD}" srcId="{52B665BB-4821-40A0-B20D-CE4BA8811853}" destId="{18CE45FB-3A4A-42BD-8419-4D9916C63A52}" srcOrd="0" destOrd="0" parTransId="{067DEAAA-0017-4BC4-AEBE-EA27D05EB1ED}" sibTransId="{1D225C34-66C9-44F4-AFD8-382AAAF30FA7}"/>
    <dgm:cxn modelId="{4EB5E8D9-F26F-4FE2-9517-2379A7CEEB9C}" type="presOf" srcId="{D3A0C883-F1C4-401A-B820-8DCBBBE5953B}" destId="{DBB9A507-0003-48AE-9FD4-EF7A81940FA7}" srcOrd="0" destOrd="0" presId="urn:microsoft.com/office/officeart/2005/8/layout/radial6"/>
    <dgm:cxn modelId="{296DE9DC-397D-4050-8640-91AB65F9CD1F}" type="presOf" srcId="{6CF85D7F-248B-44EA-A000-C0C00192CAA6}" destId="{9C2B929F-664D-4012-A02B-1303A1578B36}" srcOrd="0" destOrd="0" presId="urn:microsoft.com/office/officeart/2005/8/layout/radial6"/>
    <dgm:cxn modelId="{CEB876DE-C85B-46C6-99BD-C02F050D16D6}" srcId="{52B665BB-4821-40A0-B20D-CE4BA8811853}" destId="{5B578286-EC15-4846-82B6-B239C5276EAF}" srcOrd="1" destOrd="0" parTransId="{4B78051C-85E2-46D3-9733-DB865886823E}" sibTransId="{17D60E22-6071-47BF-8091-0E3F0AE5B0EB}"/>
    <dgm:cxn modelId="{9F5823E5-EC96-464D-8201-A8C1FAF4E350}" srcId="{52B665BB-4821-40A0-B20D-CE4BA8811853}" destId="{42C361C6-52BF-4121-886F-23F4AE12857F}" srcOrd="2" destOrd="0" parTransId="{E6513533-54C1-4C58-ACA6-0BEF2B54602C}" sibTransId="{F8EDD43E-038B-4238-B12F-230CAF39FF63}"/>
    <dgm:cxn modelId="{49C66CEC-BBEE-43A4-AD65-168D89B9E334}" type="presOf" srcId="{28AC1822-79ED-48B8-A4A9-CAC826B67A5B}" destId="{56C221F5-3B5F-48AB-B169-F23A2BACF4A2}" srcOrd="0" destOrd="0" presId="urn:microsoft.com/office/officeart/2005/8/layout/radial6"/>
    <dgm:cxn modelId="{B8EE2AF4-ADCF-4B4F-9E77-C34849CC2CEB}" type="presOf" srcId="{52C3A153-3911-42EC-A250-32325A2E42C6}" destId="{DBC867B6-2242-432E-BD46-6004796D1821}" srcOrd="0" destOrd="0" presId="urn:microsoft.com/office/officeart/2005/8/layout/radial6"/>
    <dgm:cxn modelId="{89B50CF5-8119-44C0-92EA-A9F4C30F9EE6}" type="presOf" srcId="{513E8242-1F30-437E-A043-6A414E4C3187}" destId="{181C3861-97DB-4E26-BCD1-2080B0150124}" srcOrd="0" destOrd="0" presId="urn:microsoft.com/office/officeart/2005/8/layout/radial6"/>
    <dgm:cxn modelId="{9CEC2CFF-78CF-44FE-A42E-94EB5173A62E}" type="presOf" srcId="{F8EDD43E-038B-4238-B12F-230CAF39FF63}" destId="{D7B345F8-9B80-4E80-918A-602AACA2472A}" srcOrd="0" destOrd="0" presId="urn:microsoft.com/office/officeart/2005/8/layout/radial6"/>
    <dgm:cxn modelId="{EC8874F0-E08F-462B-9686-747F5ABBD992}" type="presParOf" srcId="{181C3861-97DB-4E26-BCD1-2080B0150124}" destId="{4BA7C91E-2136-4149-94C4-5114BA0AEE1B}" srcOrd="0" destOrd="0" presId="urn:microsoft.com/office/officeart/2005/8/layout/radial6"/>
    <dgm:cxn modelId="{8C6F5F61-D8BC-4BE5-A965-75D3CCD40813}" type="presParOf" srcId="{181C3861-97DB-4E26-BCD1-2080B0150124}" destId="{3DCF427D-8D28-413F-9787-B32B764B56AD}" srcOrd="1" destOrd="0" presId="urn:microsoft.com/office/officeart/2005/8/layout/radial6"/>
    <dgm:cxn modelId="{C951BF4C-6CA0-4704-9A88-8C7E91266500}" type="presParOf" srcId="{181C3861-97DB-4E26-BCD1-2080B0150124}" destId="{67D7718D-C344-4718-9E0B-CF988E244248}" srcOrd="2" destOrd="0" presId="urn:microsoft.com/office/officeart/2005/8/layout/radial6"/>
    <dgm:cxn modelId="{6221BFDD-4216-4E15-AD87-C4AFB81E65BE}" type="presParOf" srcId="{181C3861-97DB-4E26-BCD1-2080B0150124}" destId="{9CD1635C-3732-438A-B487-4B3C74B695BE}" srcOrd="3" destOrd="0" presId="urn:microsoft.com/office/officeart/2005/8/layout/radial6"/>
    <dgm:cxn modelId="{A2D24F17-A04E-442E-8B47-19306B6317B6}" type="presParOf" srcId="{181C3861-97DB-4E26-BCD1-2080B0150124}" destId="{05EE950C-8AA6-462C-B1EC-EA35E27DAA28}" srcOrd="4" destOrd="0" presId="urn:microsoft.com/office/officeart/2005/8/layout/radial6"/>
    <dgm:cxn modelId="{159E897A-B46E-4001-98B7-48116F41FA53}" type="presParOf" srcId="{181C3861-97DB-4E26-BCD1-2080B0150124}" destId="{75C5F4BB-8FF4-4CFD-ADDC-A386769C7A9D}" srcOrd="5" destOrd="0" presId="urn:microsoft.com/office/officeart/2005/8/layout/radial6"/>
    <dgm:cxn modelId="{A27BB301-729B-4B82-8B7D-CBE8894CD847}" type="presParOf" srcId="{181C3861-97DB-4E26-BCD1-2080B0150124}" destId="{8DD882A8-77D3-411E-832D-7B4B86122196}" srcOrd="6" destOrd="0" presId="urn:microsoft.com/office/officeart/2005/8/layout/radial6"/>
    <dgm:cxn modelId="{7AFBB222-7251-4DE3-8F42-6CC9D20C678E}" type="presParOf" srcId="{181C3861-97DB-4E26-BCD1-2080B0150124}" destId="{A7AAE800-DA5C-4643-8DF7-496740A9AB9B}" srcOrd="7" destOrd="0" presId="urn:microsoft.com/office/officeart/2005/8/layout/radial6"/>
    <dgm:cxn modelId="{458CB264-6D68-4AE1-BE11-59874B0DD51B}" type="presParOf" srcId="{181C3861-97DB-4E26-BCD1-2080B0150124}" destId="{A16AE108-5C0E-4698-AAE8-4B08E7E6E576}" srcOrd="8" destOrd="0" presId="urn:microsoft.com/office/officeart/2005/8/layout/radial6"/>
    <dgm:cxn modelId="{DBEFCC0A-55C7-41B0-9893-A2628B9577A6}" type="presParOf" srcId="{181C3861-97DB-4E26-BCD1-2080B0150124}" destId="{D7B345F8-9B80-4E80-918A-602AACA2472A}" srcOrd="9" destOrd="0" presId="urn:microsoft.com/office/officeart/2005/8/layout/radial6"/>
    <dgm:cxn modelId="{B9A35EEB-DFA3-417E-BD32-713386DFF651}" type="presParOf" srcId="{181C3861-97DB-4E26-BCD1-2080B0150124}" destId="{DBC867B6-2242-432E-BD46-6004796D1821}" srcOrd="10" destOrd="0" presId="urn:microsoft.com/office/officeart/2005/8/layout/radial6"/>
    <dgm:cxn modelId="{D748BF19-8452-4EB6-8276-CFE2C995EC03}" type="presParOf" srcId="{181C3861-97DB-4E26-BCD1-2080B0150124}" destId="{4A777AA0-17D0-406C-AE1F-FF32A067D355}" srcOrd="11" destOrd="0" presId="urn:microsoft.com/office/officeart/2005/8/layout/radial6"/>
    <dgm:cxn modelId="{036433CC-8729-4AA4-8803-77A0D5041FE7}" type="presParOf" srcId="{181C3861-97DB-4E26-BCD1-2080B0150124}" destId="{56C221F5-3B5F-48AB-B169-F23A2BACF4A2}" srcOrd="12" destOrd="0" presId="urn:microsoft.com/office/officeart/2005/8/layout/radial6"/>
    <dgm:cxn modelId="{14DFCC38-74DD-4DD8-8481-91B20CDD9FD6}" type="presParOf" srcId="{181C3861-97DB-4E26-BCD1-2080B0150124}" destId="{9C2B929F-664D-4012-A02B-1303A1578B36}" srcOrd="13" destOrd="0" presId="urn:microsoft.com/office/officeart/2005/8/layout/radial6"/>
    <dgm:cxn modelId="{54D826D3-ABC9-490E-B0C4-45B4B58A15E8}" type="presParOf" srcId="{181C3861-97DB-4E26-BCD1-2080B0150124}" destId="{C3AF926A-F5D2-41D7-BAA7-224B398407C6}" srcOrd="14" destOrd="0" presId="urn:microsoft.com/office/officeart/2005/8/layout/radial6"/>
    <dgm:cxn modelId="{F6CAB8A6-11E3-43F1-A137-1186E3D6CDFB}" type="presParOf" srcId="{181C3861-97DB-4E26-BCD1-2080B0150124}" destId="{A45D50CC-9FFD-4A9B-BB8B-7704FE49B2BB}" srcOrd="15" destOrd="0" presId="urn:microsoft.com/office/officeart/2005/8/layout/radial6"/>
    <dgm:cxn modelId="{A2C2ABE5-790E-45EF-B80B-43F9915729AA}" type="presParOf" srcId="{181C3861-97DB-4E26-BCD1-2080B0150124}" destId="{FFAE4BCF-27D0-4360-B3D2-04F20575BF31}" srcOrd="16" destOrd="0" presId="urn:microsoft.com/office/officeart/2005/8/layout/radial6"/>
    <dgm:cxn modelId="{3391363F-45F3-42FC-9785-59B1E63589E8}" type="presParOf" srcId="{181C3861-97DB-4E26-BCD1-2080B0150124}" destId="{3131C1C4-AC00-4F5A-A8D8-00B664DD9B9B}" srcOrd="17" destOrd="0" presId="urn:microsoft.com/office/officeart/2005/8/layout/radial6"/>
    <dgm:cxn modelId="{0B05F453-1E3C-48CA-883F-34A912E3BBFD}" type="presParOf" srcId="{181C3861-97DB-4E26-BCD1-2080B0150124}" destId="{DBB9A507-0003-48AE-9FD4-EF7A81940FA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92569F-2302-4828-80F5-4F2825CC3FA0}" type="doc">
      <dgm:prSet loTypeId="urn:microsoft.com/office/officeart/2005/8/layout/chart3" loCatId="cycle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19E122A-8494-4740-83F8-2817EE573E71}">
      <dgm:prSet phldrT="[Text]"/>
      <dgm:spPr/>
      <dgm:t>
        <a:bodyPr/>
        <a:lstStyle/>
        <a:p>
          <a:r>
            <a:rPr lang="en-US">
              <a:solidFill>
                <a:schemeClr val="bg1">
                  <a:lumMod val="75000"/>
                </a:schemeClr>
              </a:solidFill>
            </a:rPr>
            <a:t>Research Centers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C17CCD83-4DFF-4291-9EC9-853F3EAD1DEC}" type="parTrans" cxnId="{A04EB842-1DA5-4498-A529-55F359244038}">
      <dgm:prSet/>
      <dgm:spPr/>
      <dgm:t>
        <a:bodyPr/>
        <a:lstStyle/>
        <a:p>
          <a:endParaRPr lang="en-US"/>
        </a:p>
      </dgm:t>
    </dgm:pt>
    <dgm:pt modelId="{780FAB67-C5EE-44FF-82F7-969C99746D6F}" type="sibTrans" cxnId="{A04EB842-1DA5-4498-A529-55F359244038}">
      <dgm:prSet/>
      <dgm:spPr/>
      <dgm:t>
        <a:bodyPr/>
        <a:lstStyle/>
        <a:p>
          <a:endParaRPr lang="en-US"/>
        </a:p>
      </dgm:t>
    </dgm:pt>
    <dgm:pt modelId="{841EAE7B-87A4-4F92-A372-831AAE926B01}">
      <dgm:prSet phldrT="[Text]"/>
      <dgm:spPr/>
      <dgm:t>
        <a:bodyPr/>
        <a:lstStyle/>
        <a:p>
          <a:r>
            <a:rPr lang="en-US">
              <a:solidFill>
                <a:schemeClr val="bg1">
                  <a:lumMod val="75000"/>
                </a:schemeClr>
              </a:solidFill>
            </a:rPr>
            <a:t>Product Labs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9104A44B-C5F2-4F65-9538-3668BEB72C96}" type="parTrans" cxnId="{9FF81E99-77F6-4531-8BC0-41C54921A868}">
      <dgm:prSet/>
      <dgm:spPr/>
      <dgm:t>
        <a:bodyPr/>
        <a:lstStyle/>
        <a:p>
          <a:endParaRPr lang="en-US"/>
        </a:p>
      </dgm:t>
    </dgm:pt>
    <dgm:pt modelId="{5DBFE769-2E62-4DC9-8CE8-CFD0AC81D1BE}" type="sibTrans" cxnId="{9FF81E99-77F6-4531-8BC0-41C54921A868}">
      <dgm:prSet/>
      <dgm:spPr/>
      <dgm:t>
        <a:bodyPr/>
        <a:lstStyle/>
        <a:p>
          <a:endParaRPr lang="en-US"/>
        </a:p>
      </dgm:t>
    </dgm:pt>
    <dgm:pt modelId="{3AAC9EAD-CCFF-4F9B-87F0-421DC04AE27C}">
      <dgm:prSet phldrT="[Text]"/>
      <dgm:spPr/>
      <dgm:t>
        <a:bodyPr/>
        <a:lstStyle/>
        <a:p>
          <a:r>
            <a:rPr lang="en-US">
              <a:solidFill>
                <a:schemeClr val="bg1">
                  <a:lumMod val="75000"/>
                </a:schemeClr>
              </a:solidFill>
            </a:rPr>
            <a:t>Tech Transfer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E2D2491C-5DD3-4ADC-8C25-41C076297039}" type="parTrans" cxnId="{CF2C7BF3-1CF8-4323-A524-CD6B1BCDABED}">
      <dgm:prSet/>
      <dgm:spPr/>
      <dgm:t>
        <a:bodyPr/>
        <a:lstStyle/>
        <a:p>
          <a:endParaRPr lang="en-US"/>
        </a:p>
      </dgm:t>
    </dgm:pt>
    <dgm:pt modelId="{DE49A31C-0F5F-47CA-88C0-AE8C27DA87B7}" type="sibTrans" cxnId="{CF2C7BF3-1CF8-4323-A524-CD6B1BCDABED}">
      <dgm:prSet/>
      <dgm:spPr/>
      <dgm:t>
        <a:bodyPr/>
        <a:lstStyle/>
        <a:p>
          <a:endParaRPr lang="en-US"/>
        </a:p>
      </dgm:t>
    </dgm:pt>
    <dgm:pt modelId="{CC528B81-BF4B-4EAC-809A-E413C58C23E4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CIE/ Incubator</a:t>
          </a:r>
        </a:p>
      </dgm:t>
    </dgm:pt>
    <dgm:pt modelId="{0A7F89B8-D491-44CC-9B38-17EBEDDA7AA1}" type="parTrans" cxnId="{54AC069E-2077-4033-B970-A40B1956D9FF}">
      <dgm:prSet/>
      <dgm:spPr/>
      <dgm:t>
        <a:bodyPr/>
        <a:lstStyle/>
        <a:p>
          <a:endParaRPr lang="en-US"/>
        </a:p>
      </dgm:t>
    </dgm:pt>
    <dgm:pt modelId="{5C9AC6D9-5332-413A-B42A-DBF0996AAAB8}" type="sibTrans" cxnId="{54AC069E-2077-4033-B970-A40B1956D9FF}">
      <dgm:prSet/>
      <dgm:spPr/>
      <dgm:t>
        <a:bodyPr/>
        <a:lstStyle/>
        <a:p>
          <a:endParaRPr lang="en-US"/>
        </a:p>
      </dgm:t>
    </dgm:pt>
    <dgm:pt modelId="{13BEF298-164E-46FC-B9D7-1905C387F4FE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Maker/Fab Lab</a:t>
          </a:r>
        </a:p>
      </dgm:t>
    </dgm:pt>
    <dgm:pt modelId="{173C14B7-E280-43F0-978C-3B03230E6D90}" type="parTrans" cxnId="{244B02FA-D5C4-47F5-9677-7BC5C8CEA479}">
      <dgm:prSet/>
      <dgm:spPr/>
      <dgm:t>
        <a:bodyPr/>
        <a:lstStyle/>
        <a:p>
          <a:endParaRPr lang="en-US"/>
        </a:p>
      </dgm:t>
    </dgm:pt>
    <dgm:pt modelId="{E5514101-0521-4FC7-9A54-BC0AD2603376}" type="sibTrans" cxnId="{244B02FA-D5C4-47F5-9677-7BC5C8CEA479}">
      <dgm:prSet/>
      <dgm:spPr/>
      <dgm:t>
        <a:bodyPr/>
        <a:lstStyle/>
        <a:p>
          <a:endParaRPr lang="en-US"/>
        </a:p>
      </dgm:t>
    </dgm:pt>
    <dgm:pt modelId="{88CD78EA-90D0-41B1-82C3-04426586CEA7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Research Outreach</a:t>
          </a:r>
        </a:p>
      </dgm:t>
    </dgm:pt>
    <dgm:pt modelId="{1A1FB74F-D2F5-4869-B069-C216AE2B6719}" type="parTrans" cxnId="{DC61DACC-D732-4257-8BE7-3449F39060A2}">
      <dgm:prSet/>
      <dgm:spPr/>
      <dgm:t>
        <a:bodyPr/>
        <a:lstStyle/>
        <a:p>
          <a:endParaRPr lang="en-US"/>
        </a:p>
      </dgm:t>
    </dgm:pt>
    <dgm:pt modelId="{EFF1F2D5-47DE-4B14-974C-5B12284E018F}" type="sibTrans" cxnId="{DC61DACC-D732-4257-8BE7-3449F39060A2}">
      <dgm:prSet/>
      <dgm:spPr/>
      <dgm:t>
        <a:bodyPr/>
        <a:lstStyle/>
        <a:p>
          <a:endParaRPr lang="en-US"/>
        </a:p>
      </dgm:t>
    </dgm:pt>
    <dgm:pt modelId="{58FE5877-FED6-499E-8AF9-D3593F9C32E3}" type="pres">
      <dgm:prSet presAssocID="{7D92569F-2302-4828-80F5-4F2825CC3FA0}" presName="compositeShape" presStyleCnt="0">
        <dgm:presLayoutVars>
          <dgm:chMax val="7"/>
          <dgm:dir/>
          <dgm:resizeHandles val="exact"/>
        </dgm:presLayoutVars>
      </dgm:prSet>
      <dgm:spPr/>
    </dgm:pt>
    <dgm:pt modelId="{05871356-FD7F-471F-89EE-657DFDA1152F}" type="pres">
      <dgm:prSet presAssocID="{7D92569F-2302-4828-80F5-4F2825CC3FA0}" presName="wedge1" presStyleLbl="node1" presStyleIdx="0" presStyleCnt="6"/>
      <dgm:spPr/>
    </dgm:pt>
    <dgm:pt modelId="{DB549D49-07AA-487F-9A89-EA499DBBFC5D}" type="pres">
      <dgm:prSet presAssocID="{7D92569F-2302-4828-80F5-4F2825CC3FA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736ED28-B18F-4C59-87BA-D95539B66888}" type="pres">
      <dgm:prSet presAssocID="{7D92569F-2302-4828-80F5-4F2825CC3FA0}" presName="wedge2" presStyleLbl="node1" presStyleIdx="1" presStyleCnt="6"/>
      <dgm:spPr/>
    </dgm:pt>
    <dgm:pt modelId="{8F36C0CC-FA2D-4129-BCD0-949B2D4E55A0}" type="pres">
      <dgm:prSet presAssocID="{7D92569F-2302-4828-80F5-4F2825CC3FA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C127946-CAB3-44B6-BDFD-E91ED5645112}" type="pres">
      <dgm:prSet presAssocID="{7D92569F-2302-4828-80F5-4F2825CC3FA0}" presName="wedge3" presStyleLbl="node1" presStyleIdx="2" presStyleCnt="6"/>
      <dgm:spPr/>
    </dgm:pt>
    <dgm:pt modelId="{4C07DD8E-E52D-411C-9975-EDF997322ED4}" type="pres">
      <dgm:prSet presAssocID="{7D92569F-2302-4828-80F5-4F2825CC3FA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6769AA5-1B13-49A4-B0AE-B15DDE4A9460}" type="pres">
      <dgm:prSet presAssocID="{7D92569F-2302-4828-80F5-4F2825CC3FA0}" presName="wedge4" presStyleLbl="node1" presStyleIdx="3" presStyleCnt="6"/>
      <dgm:spPr/>
    </dgm:pt>
    <dgm:pt modelId="{A5524C37-5D7E-42EE-B6DD-76E3451888BB}" type="pres">
      <dgm:prSet presAssocID="{7D92569F-2302-4828-80F5-4F2825CC3FA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2CED625-AC01-41B0-BD5E-7C1A93CA542E}" type="pres">
      <dgm:prSet presAssocID="{7D92569F-2302-4828-80F5-4F2825CC3FA0}" presName="wedge5" presStyleLbl="node1" presStyleIdx="4" presStyleCnt="6"/>
      <dgm:spPr/>
    </dgm:pt>
    <dgm:pt modelId="{2F679377-CCEF-462C-AD4D-656497A02F0D}" type="pres">
      <dgm:prSet presAssocID="{7D92569F-2302-4828-80F5-4F2825CC3FA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4C47A3E-C7FB-4E08-921A-C6D009F7FBF5}" type="pres">
      <dgm:prSet presAssocID="{7D92569F-2302-4828-80F5-4F2825CC3FA0}" presName="wedge6" presStyleLbl="node1" presStyleIdx="5" presStyleCnt="6"/>
      <dgm:spPr/>
    </dgm:pt>
    <dgm:pt modelId="{EDB21FB3-A39E-4297-AE71-C2F8A0E280E2}" type="pres">
      <dgm:prSet presAssocID="{7D92569F-2302-4828-80F5-4F2825CC3FA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496090F-B091-4CFE-8184-A500D115E3B0}" type="presOf" srcId="{13BEF298-164E-46FC-B9D7-1905C387F4FE}" destId="{2F679377-CCEF-462C-AD4D-656497A02F0D}" srcOrd="1" destOrd="0" presId="urn:microsoft.com/office/officeart/2005/8/layout/chart3"/>
    <dgm:cxn modelId="{51618419-3513-4D24-874A-14E9BBF7B95E}" type="presOf" srcId="{CC528B81-BF4B-4EAC-809A-E413C58C23E4}" destId="{A5524C37-5D7E-42EE-B6DD-76E3451888BB}" srcOrd="1" destOrd="0" presId="urn:microsoft.com/office/officeart/2005/8/layout/chart3"/>
    <dgm:cxn modelId="{B2EF0221-AEE6-4917-90EA-9C49A7AC60A1}" type="presOf" srcId="{7D92569F-2302-4828-80F5-4F2825CC3FA0}" destId="{58FE5877-FED6-499E-8AF9-D3593F9C32E3}" srcOrd="0" destOrd="0" presId="urn:microsoft.com/office/officeart/2005/8/layout/chart3"/>
    <dgm:cxn modelId="{FE0B8038-A65E-477D-8C6C-29D7342B47F2}" type="presOf" srcId="{88CD78EA-90D0-41B1-82C3-04426586CEA7}" destId="{34C47A3E-C7FB-4E08-921A-C6D009F7FBF5}" srcOrd="0" destOrd="0" presId="urn:microsoft.com/office/officeart/2005/8/layout/chart3"/>
    <dgm:cxn modelId="{A04EB842-1DA5-4498-A529-55F359244038}" srcId="{7D92569F-2302-4828-80F5-4F2825CC3FA0}" destId="{F19E122A-8494-4740-83F8-2817EE573E71}" srcOrd="0" destOrd="0" parTransId="{C17CCD83-4DFF-4291-9EC9-853F3EAD1DEC}" sibTransId="{780FAB67-C5EE-44FF-82F7-969C99746D6F}"/>
    <dgm:cxn modelId="{4638F842-B4FA-4C83-8771-6B256CF64F39}" type="presOf" srcId="{CC528B81-BF4B-4EAC-809A-E413C58C23E4}" destId="{E6769AA5-1B13-49A4-B0AE-B15DDE4A9460}" srcOrd="0" destOrd="0" presId="urn:microsoft.com/office/officeart/2005/8/layout/chart3"/>
    <dgm:cxn modelId="{AEE5B64B-9686-4C0B-A729-A101E0039626}" type="presOf" srcId="{841EAE7B-87A4-4F92-A372-831AAE926B01}" destId="{8F36C0CC-FA2D-4129-BCD0-949B2D4E55A0}" srcOrd="1" destOrd="0" presId="urn:microsoft.com/office/officeart/2005/8/layout/chart3"/>
    <dgm:cxn modelId="{568F7156-AED2-4CDD-9A51-332B05C0636E}" type="presOf" srcId="{13BEF298-164E-46FC-B9D7-1905C387F4FE}" destId="{A2CED625-AC01-41B0-BD5E-7C1A93CA542E}" srcOrd="0" destOrd="0" presId="urn:microsoft.com/office/officeart/2005/8/layout/chart3"/>
    <dgm:cxn modelId="{EE888F72-88A8-4EE9-AB52-74FE1D335EDF}" type="presOf" srcId="{3AAC9EAD-CCFF-4F9B-87F0-421DC04AE27C}" destId="{4C07DD8E-E52D-411C-9975-EDF997322ED4}" srcOrd="1" destOrd="0" presId="urn:microsoft.com/office/officeart/2005/8/layout/chart3"/>
    <dgm:cxn modelId="{9FF81E99-77F6-4531-8BC0-41C54921A868}" srcId="{7D92569F-2302-4828-80F5-4F2825CC3FA0}" destId="{841EAE7B-87A4-4F92-A372-831AAE926B01}" srcOrd="1" destOrd="0" parTransId="{9104A44B-C5F2-4F65-9538-3668BEB72C96}" sibTransId="{5DBFE769-2E62-4DC9-8CE8-CFD0AC81D1BE}"/>
    <dgm:cxn modelId="{54AC069E-2077-4033-B970-A40B1956D9FF}" srcId="{7D92569F-2302-4828-80F5-4F2825CC3FA0}" destId="{CC528B81-BF4B-4EAC-809A-E413C58C23E4}" srcOrd="3" destOrd="0" parTransId="{0A7F89B8-D491-44CC-9B38-17EBEDDA7AA1}" sibTransId="{5C9AC6D9-5332-413A-B42A-DBF0996AAAB8}"/>
    <dgm:cxn modelId="{BD06D4A4-7C6B-4EF7-A4C9-DF6FD49F3FC2}" type="presOf" srcId="{841EAE7B-87A4-4F92-A372-831AAE926B01}" destId="{B736ED28-B18F-4C59-87BA-D95539B66888}" srcOrd="0" destOrd="0" presId="urn:microsoft.com/office/officeart/2005/8/layout/chart3"/>
    <dgm:cxn modelId="{C17939B2-A3B3-4892-B22F-ACB1A2434DA8}" type="presOf" srcId="{F19E122A-8494-4740-83F8-2817EE573E71}" destId="{DB549D49-07AA-487F-9A89-EA499DBBFC5D}" srcOrd="1" destOrd="0" presId="urn:microsoft.com/office/officeart/2005/8/layout/chart3"/>
    <dgm:cxn modelId="{F8B0B2BB-B949-4773-A7A0-695949C8FB17}" type="presOf" srcId="{3AAC9EAD-CCFF-4F9B-87F0-421DC04AE27C}" destId="{0C127946-CAB3-44B6-BDFD-E91ED5645112}" srcOrd="0" destOrd="0" presId="urn:microsoft.com/office/officeart/2005/8/layout/chart3"/>
    <dgm:cxn modelId="{0B9592C1-825E-4405-8179-7AAB9505A0AA}" type="presOf" srcId="{F19E122A-8494-4740-83F8-2817EE573E71}" destId="{05871356-FD7F-471F-89EE-657DFDA1152F}" srcOrd="0" destOrd="0" presId="urn:microsoft.com/office/officeart/2005/8/layout/chart3"/>
    <dgm:cxn modelId="{DC61DACC-D732-4257-8BE7-3449F39060A2}" srcId="{7D92569F-2302-4828-80F5-4F2825CC3FA0}" destId="{88CD78EA-90D0-41B1-82C3-04426586CEA7}" srcOrd="5" destOrd="0" parTransId="{1A1FB74F-D2F5-4869-B069-C216AE2B6719}" sibTransId="{EFF1F2D5-47DE-4B14-974C-5B12284E018F}"/>
    <dgm:cxn modelId="{AD436BE9-5C95-4EA4-82B5-6FF373FD3E2E}" type="presOf" srcId="{88CD78EA-90D0-41B1-82C3-04426586CEA7}" destId="{EDB21FB3-A39E-4297-AE71-C2F8A0E280E2}" srcOrd="1" destOrd="0" presId="urn:microsoft.com/office/officeart/2005/8/layout/chart3"/>
    <dgm:cxn modelId="{CF2C7BF3-1CF8-4323-A524-CD6B1BCDABED}" srcId="{7D92569F-2302-4828-80F5-4F2825CC3FA0}" destId="{3AAC9EAD-CCFF-4F9B-87F0-421DC04AE27C}" srcOrd="2" destOrd="0" parTransId="{E2D2491C-5DD3-4ADC-8C25-41C076297039}" sibTransId="{DE49A31C-0F5F-47CA-88C0-AE8C27DA87B7}"/>
    <dgm:cxn modelId="{244B02FA-D5C4-47F5-9677-7BC5C8CEA479}" srcId="{7D92569F-2302-4828-80F5-4F2825CC3FA0}" destId="{13BEF298-164E-46FC-B9D7-1905C387F4FE}" srcOrd="4" destOrd="0" parTransId="{173C14B7-E280-43F0-978C-3B03230E6D90}" sibTransId="{E5514101-0521-4FC7-9A54-BC0AD2603376}"/>
    <dgm:cxn modelId="{F751EF98-4A02-43CD-8503-465B6C0B00FB}" type="presParOf" srcId="{58FE5877-FED6-499E-8AF9-D3593F9C32E3}" destId="{05871356-FD7F-471F-89EE-657DFDA1152F}" srcOrd="0" destOrd="0" presId="urn:microsoft.com/office/officeart/2005/8/layout/chart3"/>
    <dgm:cxn modelId="{C14D80DB-7374-4835-91EC-C79B1CC21E7D}" type="presParOf" srcId="{58FE5877-FED6-499E-8AF9-D3593F9C32E3}" destId="{DB549D49-07AA-487F-9A89-EA499DBBFC5D}" srcOrd="1" destOrd="0" presId="urn:microsoft.com/office/officeart/2005/8/layout/chart3"/>
    <dgm:cxn modelId="{24B4275C-6E55-432A-8857-9457FBEB567D}" type="presParOf" srcId="{58FE5877-FED6-499E-8AF9-D3593F9C32E3}" destId="{B736ED28-B18F-4C59-87BA-D95539B66888}" srcOrd="2" destOrd="0" presId="urn:microsoft.com/office/officeart/2005/8/layout/chart3"/>
    <dgm:cxn modelId="{B9C75DF9-CD0D-4772-8A01-36711B9F46FB}" type="presParOf" srcId="{58FE5877-FED6-499E-8AF9-D3593F9C32E3}" destId="{8F36C0CC-FA2D-4129-BCD0-949B2D4E55A0}" srcOrd="3" destOrd="0" presId="urn:microsoft.com/office/officeart/2005/8/layout/chart3"/>
    <dgm:cxn modelId="{B0D604F8-879F-4975-AD59-6AC154EDF934}" type="presParOf" srcId="{58FE5877-FED6-499E-8AF9-D3593F9C32E3}" destId="{0C127946-CAB3-44B6-BDFD-E91ED5645112}" srcOrd="4" destOrd="0" presId="urn:microsoft.com/office/officeart/2005/8/layout/chart3"/>
    <dgm:cxn modelId="{BC8C9EAF-6BBB-46C9-A93D-D1440571EEF5}" type="presParOf" srcId="{58FE5877-FED6-499E-8AF9-D3593F9C32E3}" destId="{4C07DD8E-E52D-411C-9975-EDF997322ED4}" srcOrd="5" destOrd="0" presId="urn:microsoft.com/office/officeart/2005/8/layout/chart3"/>
    <dgm:cxn modelId="{5673E1DD-9050-449B-9F6D-C6454804E368}" type="presParOf" srcId="{58FE5877-FED6-499E-8AF9-D3593F9C32E3}" destId="{E6769AA5-1B13-49A4-B0AE-B15DDE4A9460}" srcOrd="6" destOrd="0" presId="urn:microsoft.com/office/officeart/2005/8/layout/chart3"/>
    <dgm:cxn modelId="{5AA7E92D-5D1D-40ED-8735-A9C3B1839E9A}" type="presParOf" srcId="{58FE5877-FED6-499E-8AF9-D3593F9C32E3}" destId="{A5524C37-5D7E-42EE-B6DD-76E3451888BB}" srcOrd="7" destOrd="0" presId="urn:microsoft.com/office/officeart/2005/8/layout/chart3"/>
    <dgm:cxn modelId="{B390222F-3952-4946-BC7D-0C6078A14CAB}" type="presParOf" srcId="{58FE5877-FED6-499E-8AF9-D3593F9C32E3}" destId="{A2CED625-AC01-41B0-BD5E-7C1A93CA542E}" srcOrd="8" destOrd="0" presId="urn:microsoft.com/office/officeart/2005/8/layout/chart3"/>
    <dgm:cxn modelId="{4F38E387-D661-488A-BB72-AF02B9E12C32}" type="presParOf" srcId="{58FE5877-FED6-499E-8AF9-D3593F9C32E3}" destId="{2F679377-CCEF-462C-AD4D-656497A02F0D}" srcOrd="9" destOrd="0" presId="urn:microsoft.com/office/officeart/2005/8/layout/chart3"/>
    <dgm:cxn modelId="{5438FAFE-DF49-4695-807C-BD29692A19F6}" type="presParOf" srcId="{58FE5877-FED6-499E-8AF9-D3593F9C32E3}" destId="{34C47A3E-C7FB-4E08-921A-C6D009F7FBF5}" srcOrd="10" destOrd="0" presId="urn:microsoft.com/office/officeart/2005/8/layout/chart3"/>
    <dgm:cxn modelId="{DF39D829-1958-4CF1-BE43-DABFB8810AD0}" type="presParOf" srcId="{58FE5877-FED6-499E-8AF9-D3593F9C32E3}" destId="{EDB21FB3-A39E-4297-AE71-C2F8A0E280E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51FD35-002F-4A9D-9A68-23F899BC5272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F19334-A3E2-4274-9ECF-1D52B59DC09F}">
      <dgm:prSet phldrT="[Text]"/>
      <dgm:spPr/>
      <dgm:t>
        <a:bodyPr/>
        <a:lstStyle/>
        <a:p>
          <a:r>
            <a:rPr lang="en-US" b="1" dirty="0"/>
            <a:t>Co-Innovation</a:t>
          </a:r>
          <a:r>
            <a:rPr lang="en-US" dirty="0"/>
            <a:t>: research led prototypes</a:t>
          </a:r>
        </a:p>
      </dgm:t>
    </dgm:pt>
    <dgm:pt modelId="{7C6496F3-8CB1-4023-AA7E-A2F5E103A8DD}" type="parTrans" cxnId="{6AEF7EC1-9DBE-4971-B475-08721A083E4D}">
      <dgm:prSet/>
      <dgm:spPr/>
      <dgm:t>
        <a:bodyPr/>
        <a:lstStyle/>
        <a:p>
          <a:endParaRPr lang="en-US"/>
        </a:p>
      </dgm:t>
    </dgm:pt>
    <dgm:pt modelId="{46DDDE83-34CF-4F1C-87E7-0A5385B408D5}" type="sibTrans" cxnId="{6AEF7EC1-9DBE-4971-B475-08721A083E4D}">
      <dgm:prSet/>
      <dgm:spPr/>
      <dgm:t>
        <a:bodyPr/>
        <a:lstStyle/>
        <a:p>
          <a:endParaRPr lang="en-US"/>
        </a:p>
      </dgm:t>
    </dgm:pt>
    <dgm:pt modelId="{5878D362-0B41-4E22-AA61-59CDA353646B}">
      <dgm:prSet/>
      <dgm:spPr/>
      <dgm:t>
        <a:bodyPr/>
        <a:lstStyle/>
        <a:p>
          <a:r>
            <a:rPr lang="en-US" b="1" dirty="0"/>
            <a:t>Product seeding</a:t>
          </a:r>
          <a:r>
            <a:rPr lang="en-US" dirty="0"/>
            <a:t>: market connected</a:t>
          </a:r>
        </a:p>
      </dgm:t>
    </dgm:pt>
    <dgm:pt modelId="{BDD8334A-5F9E-4DFA-8962-39B8BBC65FC9}" type="parTrans" cxnId="{6583CB32-4C60-4E5E-A021-C50CBAE152FB}">
      <dgm:prSet/>
      <dgm:spPr/>
      <dgm:t>
        <a:bodyPr/>
        <a:lstStyle/>
        <a:p>
          <a:endParaRPr lang="en-US"/>
        </a:p>
      </dgm:t>
    </dgm:pt>
    <dgm:pt modelId="{E5238A0A-C172-49A4-AFA0-A6F40F98B72E}" type="sibTrans" cxnId="{6583CB32-4C60-4E5E-A021-C50CBAE152FB}">
      <dgm:prSet/>
      <dgm:spPr/>
      <dgm:t>
        <a:bodyPr/>
        <a:lstStyle/>
        <a:p>
          <a:endParaRPr lang="en-US"/>
        </a:p>
      </dgm:t>
    </dgm:pt>
    <dgm:pt modelId="{2EC64D83-9602-438E-A445-2FF09859CC71}">
      <dgm:prSet/>
      <dgm:spPr/>
      <dgm:t>
        <a:bodyPr/>
        <a:lstStyle/>
        <a:p>
          <a:r>
            <a:rPr lang="en-US" dirty="0"/>
            <a:t>Domain specific </a:t>
          </a:r>
          <a:r>
            <a:rPr lang="en-US" b="1" dirty="0"/>
            <a:t>COES</a:t>
          </a:r>
        </a:p>
      </dgm:t>
    </dgm:pt>
    <dgm:pt modelId="{E6514820-A78E-4180-8029-EDEAC55176B7}" type="parTrans" cxnId="{0163EFFD-B2CF-4687-A88A-2A5222D156FE}">
      <dgm:prSet/>
      <dgm:spPr/>
      <dgm:t>
        <a:bodyPr/>
        <a:lstStyle/>
        <a:p>
          <a:endParaRPr lang="en-US"/>
        </a:p>
      </dgm:t>
    </dgm:pt>
    <dgm:pt modelId="{658AE8EB-E980-4871-8C37-B7EA3699AE5F}" type="sibTrans" cxnId="{0163EFFD-B2CF-4687-A88A-2A5222D156FE}">
      <dgm:prSet/>
      <dgm:spPr/>
      <dgm:t>
        <a:bodyPr/>
        <a:lstStyle/>
        <a:p>
          <a:endParaRPr lang="en-US"/>
        </a:p>
      </dgm:t>
    </dgm:pt>
    <dgm:pt modelId="{79E26FBB-229A-467F-9A9F-AAE02BB24C3A}">
      <dgm:prSet/>
      <dgm:spPr/>
      <dgm:t>
        <a:bodyPr/>
        <a:lstStyle/>
        <a:p>
          <a:r>
            <a:rPr lang="en-US" b="1" dirty="0"/>
            <a:t>Open</a:t>
          </a:r>
          <a:r>
            <a:rPr lang="en-US" dirty="0"/>
            <a:t> Innovation</a:t>
          </a:r>
        </a:p>
      </dgm:t>
    </dgm:pt>
    <dgm:pt modelId="{26491E58-7BEF-448D-911B-6622CFFA9A18}" type="parTrans" cxnId="{05B7C6DA-4417-468F-9DAA-469B9B78BBD8}">
      <dgm:prSet/>
      <dgm:spPr/>
      <dgm:t>
        <a:bodyPr/>
        <a:lstStyle/>
        <a:p>
          <a:endParaRPr lang="en-US"/>
        </a:p>
      </dgm:t>
    </dgm:pt>
    <dgm:pt modelId="{9FE27EAE-DAC6-4211-9328-F23B60E472B2}" type="sibTrans" cxnId="{05B7C6DA-4417-468F-9DAA-469B9B78BBD8}">
      <dgm:prSet/>
      <dgm:spPr/>
      <dgm:t>
        <a:bodyPr/>
        <a:lstStyle/>
        <a:p>
          <a:endParaRPr lang="en-US"/>
        </a:p>
      </dgm:t>
    </dgm:pt>
    <dgm:pt modelId="{B787D7C1-9072-47FF-9943-29B34ADDA974}">
      <dgm:prSet/>
      <dgm:spPr/>
      <dgm:t>
        <a:bodyPr/>
        <a:lstStyle/>
        <a:p>
          <a:r>
            <a:rPr lang="en-US" b="1" dirty="0"/>
            <a:t>Study</a:t>
          </a:r>
          <a:r>
            <a:rPr lang="en-US" dirty="0"/>
            <a:t> the Innovation process</a:t>
          </a:r>
        </a:p>
      </dgm:t>
    </dgm:pt>
    <dgm:pt modelId="{F7526841-8C44-4AA5-A1F9-1815C1835EEA}" type="parTrans" cxnId="{6611DF17-9296-4589-B010-8F9728B08C02}">
      <dgm:prSet/>
      <dgm:spPr/>
      <dgm:t>
        <a:bodyPr/>
        <a:lstStyle/>
        <a:p>
          <a:endParaRPr lang="en-US"/>
        </a:p>
      </dgm:t>
    </dgm:pt>
    <dgm:pt modelId="{E5304871-DDEA-4A55-B421-79F4098B3694}" type="sibTrans" cxnId="{6611DF17-9296-4589-B010-8F9728B08C02}">
      <dgm:prSet/>
      <dgm:spPr/>
      <dgm:t>
        <a:bodyPr/>
        <a:lstStyle/>
        <a:p>
          <a:endParaRPr lang="en-US"/>
        </a:p>
      </dgm:t>
    </dgm:pt>
    <dgm:pt modelId="{FA88EAA4-9910-47C8-A308-065EC85A4B40}" type="pres">
      <dgm:prSet presAssocID="{F251FD35-002F-4A9D-9A68-23F899BC5272}" presName="cycle" presStyleCnt="0">
        <dgm:presLayoutVars>
          <dgm:dir/>
          <dgm:resizeHandles val="exact"/>
        </dgm:presLayoutVars>
      </dgm:prSet>
      <dgm:spPr/>
    </dgm:pt>
    <dgm:pt modelId="{BDB89BD0-DF18-4C45-A275-8B7B89E2658D}" type="pres">
      <dgm:prSet presAssocID="{3DF19334-A3E2-4274-9ECF-1D52B59DC09F}" presName="dummy" presStyleCnt="0"/>
      <dgm:spPr/>
    </dgm:pt>
    <dgm:pt modelId="{397D66F6-0F0A-40C8-AB99-A6866416C46F}" type="pres">
      <dgm:prSet presAssocID="{3DF19334-A3E2-4274-9ECF-1D52B59DC09F}" presName="node" presStyleLbl="revTx" presStyleIdx="0" presStyleCnt="5">
        <dgm:presLayoutVars>
          <dgm:bulletEnabled val="1"/>
        </dgm:presLayoutVars>
      </dgm:prSet>
      <dgm:spPr/>
    </dgm:pt>
    <dgm:pt modelId="{14A3F01A-0ED3-4641-B2DD-F40274DF886E}" type="pres">
      <dgm:prSet presAssocID="{46DDDE83-34CF-4F1C-87E7-0A5385B408D5}" presName="sibTrans" presStyleLbl="node1" presStyleIdx="0" presStyleCnt="5"/>
      <dgm:spPr/>
    </dgm:pt>
    <dgm:pt modelId="{226CDA39-7700-48E1-A6ED-D2143E605531}" type="pres">
      <dgm:prSet presAssocID="{5878D362-0B41-4E22-AA61-59CDA353646B}" presName="dummy" presStyleCnt="0"/>
      <dgm:spPr/>
    </dgm:pt>
    <dgm:pt modelId="{F18A2C90-7519-4AFF-A5EE-5575214B2ACD}" type="pres">
      <dgm:prSet presAssocID="{5878D362-0B41-4E22-AA61-59CDA353646B}" presName="node" presStyleLbl="revTx" presStyleIdx="1" presStyleCnt="5">
        <dgm:presLayoutVars>
          <dgm:bulletEnabled val="1"/>
        </dgm:presLayoutVars>
      </dgm:prSet>
      <dgm:spPr/>
    </dgm:pt>
    <dgm:pt modelId="{15225F52-989B-4C6C-8067-1A82B74D18FD}" type="pres">
      <dgm:prSet presAssocID="{E5238A0A-C172-49A4-AFA0-A6F40F98B72E}" presName="sibTrans" presStyleLbl="node1" presStyleIdx="1" presStyleCnt="5"/>
      <dgm:spPr/>
    </dgm:pt>
    <dgm:pt modelId="{3E732A75-D02C-43AC-895C-5679EB7F8904}" type="pres">
      <dgm:prSet presAssocID="{2EC64D83-9602-438E-A445-2FF09859CC71}" presName="dummy" presStyleCnt="0"/>
      <dgm:spPr/>
    </dgm:pt>
    <dgm:pt modelId="{C0E45611-A7CF-40A7-8285-11731E093303}" type="pres">
      <dgm:prSet presAssocID="{2EC64D83-9602-438E-A445-2FF09859CC71}" presName="node" presStyleLbl="revTx" presStyleIdx="2" presStyleCnt="5">
        <dgm:presLayoutVars>
          <dgm:bulletEnabled val="1"/>
        </dgm:presLayoutVars>
      </dgm:prSet>
      <dgm:spPr/>
    </dgm:pt>
    <dgm:pt modelId="{D866D6BD-6A7B-406B-9A23-ED464E03AB9A}" type="pres">
      <dgm:prSet presAssocID="{658AE8EB-E980-4871-8C37-B7EA3699AE5F}" presName="sibTrans" presStyleLbl="node1" presStyleIdx="2" presStyleCnt="5"/>
      <dgm:spPr/>
    </dgm:pt>
    <dgm:pt modelId="{B209639D-109D-46B2-9C98-5430487C48E6}" type="pres">
      <dgm:prSet presAssocID="{79E26FBB-229A-467F-9A9F-AAE02BB24C3A}" presName="dummy" presStyleCnt="0"/>
      <dgm:spPr/>
    </dgm:pt>
    <dgm:pt modelId="{1D0ADD75-8251-4670-B459-E849CFCA7134}" type="pres">
      <dgm:prSet presAssocID="{79E26FBB-229A-467F-9A9F-AAE02BB24C3A}" presName="node" presStyleLbl="revTx" presStyleIdx="3" presStyleCnt="5">
        <dgm:presLayoutVars>
          <dgm:bulletEnabled val="1"/>
        </dgm:presLayoutVars>
      </dgm:prSet>
      <dgm:spPr/>
    </dgm:pt>
    <dgm:pt modelId="{74DD4FE0-6851-4E7B-A473-4321AD74C9F1}" type="pres">
      <dgm:prSet presAssocID="{9FE27EAE-DAC6-4211-9328-F23B60E472B2}" presName="sibTrans" presStyleLbl="node1" presStyleIdx="3" presStyleCnt="5"/>
      <dgm:spPr/>
    </dgm:pt>
    <dgm:pt modelId="{DF25F8C2-5BDD-46BF-AA59-36B4040F73D1}" type="pres">
      <dgm:prSet presAssocID="{B787D7C1-9072-47FF-9943-29B34ADDA974}" presName="dummy" presStyleCnt="0"/>
      <dgm:spPr/>
    </dgm:pt>
    <dgm:pt modelId="{D8D0E060-6B02-42E5-BC1F-6296276621A6}" type="pres">
      <dgm:prSet presAssocID="{B787D7C1-9072-47FF-9943-29B34ADDA974}" presName="node" presStyleLbl="revTx" presStyleIdx="4" presStyleCnt="5">
        <dgm:presLayoutVars>
          <dgm:bulletEnabled val="1"/>
        </dgm:presLayoutVars>
      </dgm:prSet>
      <dgm:spPr/>
    </dgm:pt>
    <dgm:pt modelId="{B19B0BA2-25D3-4211-AA7C-10FA7BF6E583}" type="pres">
      <dgm:prSet presAssocID="{E5304871-DDEA-4A55-B421-79F4098B3694}" presName="sibTrans" presStyleLbl="node1" presStyleIdx="4" presStyleCnt="5"/>
      <dgm:spPr/>
    </dgm:pt>
  </dgm:ptLst>
  <dgm:cxnLst>
    <dgm:cxn modelId="{7DE63810-44FB-42EC-9CCF-03C651141DFB}" type="presOf" srcId="{E5238A0A-C172-49A4-AFA0-A6F40F98B72E}" destId="{15225F52-989B-4C6C-8067-1A82B74D18FD}" srcOrd="0" destOrd="0" presId="urn:microsoft.com/office/officeart/2005/8/layout/cycle1"/>
    <dgm:cxn modelId="{F5101417-E0DE-4E56-A3C4-0AB52B113DF2}" type="presOf" srcId="{F251FD35-002F-4A9D-9A68-23F899BC5272}" destId="{FA88EAA4-9910-47C8-A308-065EC85A4B40}" srcOrd="0" destOrd="0" presId="urn:microsoft.com/office/officeart/2005/8/layout/cycle1"/>
    <dgm:cxn modelId="{6611DF17-9296-4589-B010-8F9728B08C02}" srcId="{F251FD35-002F-4A9D-9A68-23F899BC5272}" destId="{B787D7C1-9072-47FF-9943-29B34ADDA974}" srcOrd="4" destOrd="0" parTransId="{F7526841-8C44-4AA5-A1F9-1815C1835EEA}" sibTransId="{E5304871-DDEA-4A55-B421-79F4098B3694}"/>
    <dgm:cxn modelId="{1EA9EB26-C2B5-4313-8175-D1701AAAE62E}" type="presOf" srcId="{2EC64D83-9602-438E-A445-2FF09859CC71}" destId="{C0E45611-A7CF-40A7-8285-11731E093303}" srcOrd="0" destOrd="0" presId="urn:microsoft.com/office/officeart/2005/8/layout/cycle1"/>
    <dgm:cxn modelId="{6583CB32-4C60-4E5E-A021-C50CBAE152FB}" srcId="{F251FD35-002F-4A9D-9A68-23F899BC5272}" destId="{5878D362-0B41-4E22-AA61-59CDA353646B}" srcOrd="1" destOrd="0" parTransId="{BDD8334A-5F9E-4DFA-8962-39B8BBC65FC9}" sibTransId="{E5238A0A-C172-49A4-AFA0-A6F40F98B72E}"/>
    <dgm:cxn modelId="{D5483E57-2465-4F22-A8B1-20483C281693}" type="presOf" srcId="{9FE27EAE-DAC6-4211-9328-F23B60E472B2}" destId="{74DD4FE0-6851-4E7B-A473-4321AD74C9F1}" srcOrd="0" destOrd="0" presId="urn:microsoft.com/office/officeart/2005/8/layout/cycle1"/>
    <dgm:cxn modelId="{B972946C-9B55-4F28-9ACB-EC5B4FE0F7B8}" type="presOf" srcId="{B787D7C1-9072-47FF-9943-29B34ADDA974}" destId="{D8D0E060-6B02-42E5-BC1F-6296276621A6}" srcOrd="0" destOrd="0" presId="urn:microsoft.com/office/officeart/2005/8/layout/cycle1"/>
    <dgm:cxn modelId="{DEE688B6-8D33-44D8-98AC-98404AEF5EE2}" type="presOf" srcId="{79E26FBB-229A-467F-9A9F-AAE02BB24C3A}" destId="{1D0ADD75-8251-4670-B459-E849CFCA7134}" srcOrd="0" destOrd="0" presId="urn:microsoft.com/office/officeart/2005/8/layout/cycle1"/>
    <dgm:cxn modelId="{9A46A0B9-A573-49B9-BAA4-0382D42235BA}" type="presOf" srcId="{3DF19334-A3E2-4274-9ECF-1D52B59DC09F}" destId="{397D66F6-0F0A-40C8-AB99-A6866416C46F}" srcOrd="0" destOrd="0" presId="urn:microsoft.com/office/officeart/2005/8/layout/cycle1"/>
    <dgm:cxn modelId="{6AEF7EC1-9DBE-4971-B475-08721A083E4D}" srcId="{F251FD35-002F-4A9D-9A68-23F899BC5272}" destId="{3DF19334-A3E2-4274-9ECF-1D52B59DC09F}" srcOrd="0" destOrd="0" parTransId="{7C6496F3-8CB1-4023-AA7E-A2F5E103A8DD}" sibTransId="{46DDDE83-34CF-4F1C-87E7-0A5385B408D5}"/>
    <dgm:cxn modelId="{9D6B3DC2-570D-4F9B-BD9B-4BA49229235C}" type="presOf" srcId="{46DDDE83-34CF-4F1C-87E7-0A5385B408D5}" destId="{14A3F01A-0ED3-4641-B2DD-F40274DF886E}" srcOrd="0" destOrd="0" presId="urn:microsoft.com/office/officeart/2005/8/layout/cycle1"/>
    <dgm:cxn modelId="{05B7C6DA-4417-468F-9DAA-469B9B78BBD8}" srcId="{F251FD35-002F-4A9D-9A68-23F899BC5272}" destId="{79E26FBB-229A-467F-9A9F-AAE02BB24C3A}" srcOrd="3" destOrd="0" parTransId="{26491E58-7BEF-448D-911B-6622CFFA9A18}" sibTransId="{9FE27EAE-DAC6-4211-9328-F23B60E472B2}"/>
    <dgm:cxn modelId="{CFD77FE1-B2F2-4B09-98C7-9CD9461F8E10}" type="presOf" srcId="{E5304871-DDEA-4A55-B421-79F4098B3694}" destId="{B19B0BA2-25D3-4211-AA7C-10FA7BF6E583}" srcOrd="0" destOrd="0" presId="urn:microsoft.com/office/officeart/2005/8/layout/cycle1"/>
    <dgm:cxn modelId="{0D6AF4E3-449E-4B93-B89A-2B9B0D68C50B}" type="presOf" srcId="{5878D362-0B41-4E22-AA61-59CDA353646B}" destId="{F18A2C90-7519-4AFF-A5EE-5575214B2ACD}" srcOrd="0" destOrd="0" presId="urn:microsoft.com/office/officeart/2005/8/layout/cycle1"/>
    <dgm:cxn modelId="{ADF54AF6-A6BA-4422-AFB0-9040231FCDFA}" type="presOf" srcId="{658AE8EB-E980-4871-8C37-B7EA3699AE5F}" destId="{D866D6BD-6A7B-406B-9A23-ED464E03AB9A}" srcOrd="0" destOrd="0" presId="urn:microsoft.com/office/officeart/2005/8/layout/cycle1"/>
    <dgm:cxn modelId="{0163EFFD-B2CF-4687-A88A-2A5222D156FE}" srcId="{F251FD35-002F-4A9D-9A68-23F899BC5272}" destId="{2EC64D83-9602-438E-A445-2FF09859CC71}" srcOrd="2" destOrd="0" parTransId="{E6514820-A78E-4180-8029-EDEAC55176B7}" sibTransId="{658AE8EB-E980-4871-8C37-B7EA3699AE5F}"/>
    <dgm:cxn modelId="{C5B68824-BD04-43BA-98E2-19D6878AADAC}" type="presParOf" srcId="{FA88EAA4-9910-47C8-A308-065EC85A4B40}" destId="{BDB89BD0-DF18-4C45-A275-8B7B89E2658D}" srcOrd="0" destOrd="0" presId="urn:microsoft.com/office/officeart/2005/8/layout/cycle1"/>
    <dgm:cxn modelId="{464457FD-39B7-41D4-B2B7-3A94BD8C03C1}" type="presParOf" srcId="{FA88EAA4-9910-47C8-A308-065EC85A4B40}" destId="{397D66F6-0F0A-40C8-AB99-A6866416C46F}" srcOrd="1" destOrd="0" presId="urn:microsoft.com/office/officeart/2005/8/layout/cycle1"/>
    <dgm:cxn modelId="{F1DE4895-763B-4131-87D9-7DA725014C55}" type="presParOf" srcId="{FA88EAA4-9910-47C8-A308-065EC85A4B40}" destId="{14A3F01A-0ED3-4641-B2DD-F40274DF886E}" srcOrd="2" destOrd="0" presId="urn:microsoft.com/office/officeart/2005/8/layout/cycle1"/>
    <dgm:cxn modelId="{A10B0DA6-8903-4C07-B9B2-232386636AD4}" type="presParOf" srcId="{FA88EAA4-9910-47C8-A308-065EC85A4B40}" destId="{226CDA39-7700-48E1-A6ED-D2143E605531}" srcOrd="3" destOrd="0" presId="urn:microsoft.com/office/officeart/2005/8/layout/cycle1"/>
    <dgm:cxn modelId="{F104C6ED-9839-4DCA-991D-B46A4ED5DD58}" type="presParOf" srcId="{FA88EAA4-9910-47C8-A308-065EC85A4B40}" destId="{F18A2C90-7519-4AFF-A5EE-5575214B2ACD}" srcOrd="4" destOrd="0" presId="urn:microsoft.com/office/officeart/2005/8/layout/cycle1"/>
    <dgm:cxn modelId="{096D9C8F-1B8C-493E-BDAC-D73F6A726196}" type="presParOf" srcId="{FA88EAA4-9910-47C8-A308-065EC85A4B40}" destId="{15225F52-989B-4C6C-8067-1A82B74D18FD}" srcOrd="5" destOrd="0" presId="urn:microsoft.com/office/officeart/2005/8/layout/cycle1"/>
    <dgm:cxn modelId="{96D7F9E6-540A-4F3D-A4DC-46EEA80C90A4}" type="presParOf" srcId="{FA88EAA4-9910-47C8-A308-065EC85A4B40}" destId="{3E732A75-D02C-43AC-895C-5679EB7F8904}" srcOrd="6" destOrd="0" presId="urn:microsoft.com/office/officeart/2005/8/layout/cycle1"/>
    <dgm:cxn modelId="{EAF2AE61-24BD-4709-8B07-FB2D92DF9993}" type="presParOf" srcId="{FA88EAA4-9910-47C8-A308-065EC85A4B40}" destId="{C0E45611-A7CF-40A7-8285-11731E093303}" srcOrd="7" destOrd="0" presId="urn:microsoft.com/office/officeart/2005/8/layout/cycle1"/>
    <dgm:cxn modelId="{FDACDD80-0486-476F-BE02-E8709AF24F57}" type="presParOf" srcId="{FA88EAA4-9910-47C8-A308-065EC85A4B40}" destId="{D866D6BD-6A7B-406B-9A23-ED464E03AB9A}" srcOrd="8" destOrd="0" presId="urn:microsoft.com/office/officeart/2005/8/layout/cycle1"/>
    <dgm:cxn modelId="{FDC6DEA2-AA9C-4432-8AA6-B484A75F6BD0}" type="presParOf" srcId="{FA88EAA4-9910-47C8-A308-065EC85A4B40}" destId="{B209639D-109D-46B2-9C98-5430487C48E6}" srcOrd="9" destOrd="0" presId="urn:microsoft.com/office/officeart/2005/8/layout/cycle1"/>
    <dgm:cxn modelId="{94841480-0D31-4159-89FD-5BEB170036F0}" type="presParOf" srcId="{FA88EAA4-9910-47C8-A308-065EC85A4B40}" destId="{1D0ADD75-8251-4670-B459-E849CFCA7134}" srcOrd="10" destOrd="0" presId="urn:microsoft.com/office/officeart/2005/8/layout/cycle1"/>
    <dgm:cxn modelId="{721B8E9F-297C-4054-9B41-44CF80DB0394}" type="presParOf" srcId="{FA88EAA4-9910-47C8-A308-065EC85A4B40}" destId="{74DD4FE0-6851-4E7B-A473-4321AD74C9F1}" srcOrd="11" destOrd="0" presId="urn:microsoft.com/office/officeart/2005/8/layout/cycle1"/>
    <dgm:cxn modelId="{43A90D6F-3FAC-40AD-A696-B0597C82A19A}" type="presParOf" srcId="{FA88EAA4-9910-47C8-A308-065EC85A4B40}" destId="{DF25F8C2-5BDD-46BF-AA59-36B4040F73D1}" srcOrd="12" destOrd="0" presId="urn:microsoft.com/office/officeart/2005/8/layout/cycle1"/>
    <dgm:cxn modelId="{D7912163-3E38-49F1-8EE7-50C697D73AC5}" type="presParOf" srcId="{FA88EAA4-9910-47C8-A308-065EC85A4B40}" destId="{D8D0E060-6B02-42E5-BC1F-6296276621A6}" srcOrd="13" destOrd="0" presId="urn:microsoft.com/office/officeart/2005/8/layout/cycle1"/>
    <dgm:cxn modelId="{EBDE2E2B-38B3-4C20-8680-FC30C06C8F78}" type="presParOf" srcId="{FA88EAA4-9910-47C8-A308-065EC85A4B40}" destId="{B19B0BA2-25D3-4211-AA7C-10FA7BF6E58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98A89A-627E-45E3-8501-DF729FCF2062}" type="doc">
      <dgm:prSet loTypeId="urn:microsoft.com/office/officeart/2005/8/layout/equation2" loCatId="relationship" qsTypeId="urn:microsoft.com/office/officeart/2005/8/quickstyle/simple1" qsCatId="simple" csTypeId="urn:microsoft.com/office/officeart/2005/8/colors/accent5_1" csCatId="accent5" phldr="1"/>
      <dgm:spPr/>
    </dgm:pt>
    <dgm:pt modelId="{959D4049-1B94-43B5-A447-DB682700B3F1}">
      <dgm:prSet phldrT="[Text]"/>
      <dgm:spPr/>
      <dgm:t>
        <a:bodyPr/>
        <a:lstStyle/>
        <a:p>
          <a:r>
            <a:rPr lang="en-US" dirty="0"/>
            <a:t>Research insights &amp;  Prof/Team</a:t>
          </a:r>
        </a:p>
      </dgm:t>
    </dgm:pt>
    <dgm:pt modelId="{E079F1FF-C250-4C3E-BDEA-34FE2B2FDC3D}" type="parTrans" cxnId="{F330E667-C45A-4CA0-840D-DF32161F023D}">
      <dgm:prSet/>
      <dgm:spPr/>
      <dgm:t>
        <a:bodyPr/>
        <a:lstStyle/>
        <a:p>
          <a:endParaRPr lang="en-US"/>
        </a:p>
      </dgm:t>
    </dgm:pt>
    <dgm:pt modelId="{35F2E0DA-D1EA-4194-85BE-CDCA3636D91E}" type="sibTrans" cxnId="{F330E667-C45A-4CA0-840D-DF32161F023D}">
      <dgm:prSet/>
      <dgm:spPr/>
      <dgm:t>
        <a:bodyPr/>
        <a:lstStyle/>
        <a:p>
          <a:endParaRPr lang="en-US"/>
        </a:p>
      </dgm:t>
    </dgm:pt>
    <dgm:pt modelId="{174579FC-1919-4478-958D-94AF7A3FC140}">
      <dgm:prSet phldrT="[Text]"/>
      <dgm:spPr/>
      <dgm:t>
        <a:bodyPr/>
        <a:lstStyle/>
        <a:p>
          <a:r>
            <a:rPr lang="en-US" dirty="0"/>
            <a:t>Company problem &amp;  team</a:t>
          </a:r>
        </a:p>
      </dgm:t>
    </dgm:pt>
    <dgm:pt modelId="{27232E6F-ABD4-49A2-9F92-5B263889F077}" type="parTrans" cxnId="{6A5A3A3B-8671-4987-99CE-4ECECD3FA83A}">
      <dgm:prSet/>
      <dgm:spPr/>
      <dgm:t>
        <a:bodyPr/>
        <a:lstStyle/>
        <a:p>
          <a:endParaRPr lang="en-US"/>
        </a:p>
      </dgm:t>
    </dgm:pt>
    <dgm:pt modelId="{441FC202-E3E1-481A-A4B8-326D667B2593}" type="sibTrans" cxnId="{6A5A3A3B-8671-4987-99CE-4ECECD3FA83A}">
      <dgm:prSet/>
      <dgm:spPr/>
      <dgm:t>
        <a:bodyPr/>
        <a:lstStyle/>
        <a:p>
          <a:endParaRPr lang="en-US"/>
        </a:p>
      </dgm:t>
    </dgm:pt>
    <dgm:pt modelId="{B90CB3F9-66A6-41B0-97E4-62BC6198AE6A}">
      <dgm:prSet phldrT="[Text]"/>
      <dgm:spPr/>
      <dgm:t>
        <a:bodyPr/>
        <a:lstStyle/>
        <a:p>
          <a:r>
            <a:rPr lang="en-US" b="1" dirty="0"/>
            <a:t>Co-Innovation </a:t>
          </a:r>
          <a:r>
            <a:rPr lang="en-US" dirty="0"/>
            <a:t>(tech concept/ prototypes)</a:t>
          </a:r>
        </a:p>
      </dgm:t>
    </dgm:pt>
    <dgm:pt modelId="{CA5EA82F-DA0B-4812-BFCB-80FB56AD9265}" type="parTrans" cxnId="{026018F0-F9D5-4851-BE2F-D81DBC971FEE}">
      <dgm:prSet/>
      <dgm:spPr/>
      <dgm:t>
        <a:bodyPr/>
        <a:lstStyle/>
        <a:p>
          <a:endParaRPr lang="en-US"/>
        </a:p>
      </dgm:t>
    </dgm:pt>
    <dgm:pt modelId="{86301237-D0AC-4FC6-8DB6-E90D6B9C48B2}" type="sibTrans" cxnId="{026018F0-F9D5-4851-BE2F-D81DBC971FEE}">
      <dgm:prSet/>
      <dgm:spPr/>
      <dgm:t>
        <a:bodyPr/>
        <a:lstStyle/>
        <a:p>
          <a:endParaRPr lang="en-US"/>
        </a:p>
      </dgm:t>
    </dgm:pt>
    <dgm:pt modelId="{BF45586C-2525-43B1-8DAF-B138DEAA14AB}" type="pres">
      <dgm:prSet presAssocID="{0498A89A-627E-45E3-8501-DF729FCF2062}" presName="Name0" presStyleCnt="0">
        <dgm:presLayoutVars>
          <dgm:dir/>
          <dgm:resizeHandles val="exact"/>
        </dgm:presLayoutVars>
      </dgm:prSet>
      <dgm:spPr/>
    </dgm:pt>
    <dgm:pt modelId="{24DBD47C-9BB4-4EE4-8856-34B08F39CF03}" type="pres">
      <dgm:prSet presAssocID="{0498A89A-627E-45E3-8501-DF729FCF2062}" presName="vNodes" presStyleCnt="0"/>
      <dgm:spPr/>
    </dgm:pt>
    <dgm:pt modelId="{31B91238-58F9-47C6-A240-EB7C19675757}" type="pres">
      <dgm:prSet presAssocID="{959D4049-1B94-43B5-A447-DB682700B3F1}" presName="node" presStyleLbl="node1" presStyleIdx="0" presStyleCnt="3">
        <dgm:presLayoutVars>
          <dgm:bulletEnabled val="1"/>
        </dgm:presLayoutVars>
      </dgm:prSet>
      <dgm:spPr/>
    </dgm:pt>
    <dgm:pt modelId="{D7DD611A-F8FE-4B83-8403-685A9B977E39}" type="pres">
      <dgm:prSet presAssocID="{35F2E0DA-D1EA-4194-85BE-CDCA3636D91E}" presName="spacerT" presStyleCnt="0"/>
      <dgm:spPr/>
    </dgm:pt>
    <dgm:pt modelId="{AA0461A3-88DB-4DF9-B9A3-3219AB6EEF64}" type="pres">
      <dgm:prSet presAssocID="{35F2E0DA-D1EA-4194-85BE-CDCA3636D91E}" presName="sibTrans" presStyleLbl="sibTrans2D1" presStyleIdx="0" presStyleCnt="2"/>
      <dgm:spPr/>
    </dgm:pt>
    <dgm:pt modelId="{402B792B-F26A-4FDC-804F-EAFD56E4FD93}" type="pres">
      <dgm:prSet presAssocID="{35F2E0DA-D1EA-4194-85BE-CDCA3636D91E}" presName="spacerB" presStyleCnt="0"/>
      <dgm:spPr/>
    </dgm:pt>
    <dgm:pt modelId="{EFF3C858-8E4B-4351-A137-84A3783B8D76}" type="pres">
      <dgm:prSet presAssocID="{174579FC-1919-4478-958D-94AF7A3FC140}" presName="node" presStyleLbl="node1" presStyleIdx="1" presStyleCnt="3">
        <dgm:presLayoutVars>
          <dgm:bulletEnabled val="1"/>
        </dgm:presLayoutVars>
      </dgm:prSet>
      <dgm:spPr/>
    </dgm:pt>
    <dgm:pt modelId="{25003355-C769-48B7-A77D-D92C0A028246}" type="pres">
      <dgm:prSet presAssocID="{0498A89A-627E-45E3-8501-DF729FCF2062}" presName="sibTransLast" presStyleLbl="sibTrans2D1" presStyleIdx="1" presStyleCnt="2"/>
      <dgm:spPr/>
    </dgm:pt>
    <dgm:pt modelId="{97974432-B1DE-4D62-BF0D-A826206BD2AA}" type="pres">
      <dgm:prSet presAssocID="{0498A89A-627E-45E3-8501-DF729FCF2062}" presName="connectorText" presStyleLbl="sibTrans2D1" presStyleIdx="1" presStyleCnt="2"/>
      <dgm:spPr/>
    </dgm:pt>
    <dgm:pt modelId="{B6D53BC2-B7DA-45B3-8F3B-4225B8CA6D82}" type="pres">
      <dgm:prSet presAssocID="{0498A89A-627E-45E3-8501-DF729FCF2062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A5A3A3B-8671-4987-99CE-4ECECD3FA83A}" srcId="{0498A89A-627E-45E3-8501-DF729FCF2062}" destId="{174579FC-1919-4478-958D-94AF7A3FC140}" srcOrd="1" destOrd="0" parTransId="{27232E6F-ABD4-49A2-9F92-5B263889F077}" sibTransId="{441FC202-E3E1-481A-A4B8-326D667B2593}"/>
    <dgm:cxn modelId="{F330E667-C45A-4CA0-840D-DF32161F023D}" srcId="{0498A89A-627E-45E3-8501-DF729FCF2062}" destId="{959D4049-1B94-43B5-A447-DB682700B3F1}" srcOrd="0" destOrd="0" parTransId="{E079F1FF-C250-4C3E-BDEA-34FE2B2FDC3D}" sibTransId="{35F2E0DA-D1EA-4194-85BE-CDCA3636D91E}"/>
    <dgm:cxn modelId="{6AC14F82-B8AE-46FC-9ECD-757B1B2C8186}" type="presOf" srcId="{35F2E0DA-D1EA-4194-85BE-CDCA3636D91E}" destId="{AA0461A3-88DB-4DF9-B9A3-3219AB6EEF64}" srcOrd="0" destOrd="0" presId="urn:microsoft.com/office/officeart/2005/8/layout/equation2"/>
    <dgm:cxn modelId="{FD3A2E8F-2FC0-4D24-B242-48FBC582636E}" type="presOf" srcId="{441FC202-E3E1-481A-A4B8-326D667B2593}" destId="{25003355-C769-48B7-A77D-D92C0A028246}" srcOrd="0" destOrd="0" presId="urn:microsoft.com/office/officeart/2005/8/layout/equation2"/>
    <dgm:cxn modelId="{DB6566B4-E067-4D52-8718-A19960B837B4}" type="presOf" srcId="{959D4049-1B94-43B5-A447-DB682700B3F1}" destId="{31B91238-58F9-47C6-A240-EB7C19675757}" srcOrd="0" destOrd="0" presId="urn:microsoft.com/office/officeart/2005/8/layout/equation2"/>
    <dgm:cxn modelId="{62D3DDDB-416C-4A0C-BD86-4079A43B8F02}" type="presOf" srcId="{174579FC-1919-4478-958D-94AF7A3FC140}" destId="{EFF3C858-8E4B-4351-A137-84A3783B8D76}" srcOrd="0" destOrd="0" presId="urn:microsoft.com/office/officeart/2005/8/layout/equation2"/>
    <dgm:cxn modelId="{9638C6E6-8B7E-44CC-BF48-B0F7F2519499}" type="presOf" srcId="{B90CB3F9-66A6-41B0-97E4-62BC6198AE6A}" destId="{B6D53BC2-B7DA-45B3-8F3B-4225B8CA6D82}" srcOrd="0" destOrd="0" presId="urn:microsoft.com/office/officeart/2005/8/layout/equation2"/>
    <dgm:cxn modelId="{D4CA46ED-9B3F-40F4-A222-47CCAB44B972}" type="presOf" srcId="{441FC202-E3E1-481A-A4B8-326D667B2593}" destId="{97974432-B1DE-4D62-BF0D-A826206BD2AA}" srcOrd="1" destOrd="0" presId="urn:microsoft.com/office/officeart/2005/8/layout/equation2"/>
    <dgm:cxn modelId="{E6D91DEF-7A37-4BF4-B9FC-0BCAB32A5204}" type="presOf" srcId="{0498A89A-627E-45E3-8501-DF729FCF2062}" destId="{BF45586C-2525-43B1-8DAF-B138DEAA14AB}" srcOrd="0" destOrd="0" presId="urn:microsoft.com/office/officeart/2005/8/layout/equation2"/>
    <dgm:cxn modelId="{026018F0-F9D5-4851-BE2F-D81DBC971FEE}" srcId="{0498A89A-627E-45E3-8501-DF729FCF2062}" destId="{B90CB3F9-66A6-41B0-97E4-62BC6198AE6A}" srcOrd="2" destOrd="0" parTransId="{CA5EA82F-DA0B-4812-BFCB-80FB56AD9265}" sibTransId="{86301237-D0AC-4FC6-8DB6-E90D6B9C48B2}"/>
    <dgm:cxn modelId="{9624055C-0D8B-4FAB-9C49-348B57C68FA2}" type="presParOf" srcId="{BF45586C-2525-43B1-8DAF-B138DEAA14AB}" destId="{24DBD47C-9BB4-4EE4-8856-34B08F39CF03}" srcOrd="0" destOrd="0" presId="urn:microsoft.com/office/officeart/2005/8/layout/equation2"/>
    <dgm:cxn modelId="{F955E6E4-F963-434F-9129-686C28973E0F}" type="presParOf" srcId="{24DBD47C-9BB4-4EE4-8856-34B08F39CF03}" destId="{31B91238-58F9-47C6-A240-EB7C19675757}" srcOrd="0" destOrd="0" presId="urn:microsoft.com/office/officeart/2005/8/layout/equation2"/>
    <dgm:cxn modelId="{D3934704-6443-45E4-BBE5-53E26D14ADD2}" type="presParOf" srcId="{24DBD47C-9BB4-4EE4-8856-34B08F39CF03}" destId="{D7DD611A-F8FE-4B83-8403-685A9B977E39}" srcOrd="1" destOrd="0" presId="urn:microsoft.com/office/officeart/2005/8/layout/equation2"/>
    <dgm:cxn modelId="{E4357C7F-1C53-4421-89B5-4DD57AF99719}" type="presParOf" srcId="{24DBD47C-9BB4-4EE4-8856-34B08F39CF03}" destId="{AA0461A3-88DB-4DF9-B9A3-3219AB6EEF64}" srcOrd="2" destOrd="0" presId="urn:microsoft.com/office/officeart/2005/8/layout/equation2"/>
    <dgm:cxn modelId="{377C1B8D-FBA2-4055-83BF-66B4A93451A6}" type="presParOf" srcId="{24DBD47C-9BB4-4EE4-8856-34B08F39CF03}" destId="{402B792B-F26A-4FDC-804F-EAFD56E4FD93}" srcOrd="3" destOrd="0" presId="urn:microsoft.com/office/officeart/2005/8/layout/equation2"/>
    <dgm:cxn modelId="{022A6AD8-72A9-4F02-97ED-48005D99EC6D}" type="presParOf" srcId="{24DBD47C-9BB4-4EE4-8856-34B08F39CF03}" destId="{EFF3C858-8E4B-4351-A137-84A3783B8D76}" srcOrd="4" destOrd="0" presId="urn:microsoft.com/office/officeart/2005/8/layout/equation2"/>
    <dgm:cxn modelId="{1846F57B-990F-49D8-A407-0AA0CC7B53DE}" type="presParOf" srcId="{BF45586C-2525-43B1-8DAF-B138DEAA14AB}" destId="{25003355-C769-48B7-A77D-D92C0A028246}" srcOrd="1" destOrd="0" presId="urn:microsoft.com/office/officeart/2005/8/layout/equation2"/>
    <dgm:cxn modelId="{42BE43B1-A718-4E9A-B5F3-F22CFF07F826}" type="presParOf" srcId="{25003355-C769-48B7-A77D-D92C0A028246}" destId="{97974432-B1DE-4D62-BF0D-A826206BD2AA}" srcOrd="0" destOrd="0" presId="urn:microsoft.com/office/officeart/2005/8/layout/equation2"/>
    <dgm:cxn modelId="{E3A1C3BF-059C-44CE-9BC5-185AA4484AD0}" type="presParOf" srcId="{BF45586C-2525-43B1-8DAF-B138DEAA14AB}" destId="{B6D53BC2-B7DA-45B3-8F3B-4225B8CA6D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A914B8-9A00-4915-B6B0-255A7328E4C7}" type="doc">
      <dgm:prSet loTypeId="urn:microsoft.com/office/officeart/2005/8/layout/funnel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B843CA-71D7-4568-80E4-3FC898D9CCFF}">
      <dgm:prSet phldrT="[Text]"/>
      <dgm:spPr/>
      <dgm:t>
        <a:bodyPr/>
        <a:lstStyle/>
        <a:p>
          <a:r>
            <a:rPr lang="en-US" dirty="0"/>
            <a:t>Research works</a:t>
          </a:r>
        </a:p>
      </dgm:t>
    </dgm:pt>
    <dgm:pt modelId="{094FAC00-DB7A-476D-BA2A-405BD7BE3FD3}" type="parTrans" cxnId="{82C624E0-83D4-4E3F-A488-58CB1194BE61}">
      <dgm:prSet/>
      <dgm:spPr/>
      <dgm:t>
        <a:bodyPr/>
        <a:lstStyle/>
        <a:p>
          <a:endParaRPr lang="en-US"/>
        </a:p>
      </dgm:t>
    </dgm:pt>
    <dgm:pt modelId="{00DA3ABC-8F0D-489C-9C89-746D594C3C2D}" type="sibTrans" cxnId="{82C624E0-83D4-4E3F-A488-58CB1194BE61}">
      <dgm:prSet/>
      <dgm:spPr/>
      <dgm:t>
        <a:bodyPr/>
        <a:lstStyle/>
        <a:p>
          <a:endParaRPr lang="en-US"/>
        </a:p>
      </dgm:t>
    </dgm:pt>
    <dgm:pt modelId="{B7B767DD-AA70-410F-B12D-06F0C3D56637}">
      <dgm:prSet phldrT="[Text]"/>
      <dgm:spPr/>
      <dgm:t>
        <a:bodyPr/>
        <a:lstStyle/>
        <a:p>
          <a:r>
            <a:rPr lang="en-US" dirty="0"/>
            <a:t>Market opportunity</a:t>
          </a:r>
        </a:p>
      </dgm:t>
    </dgm:pt>
    <dgm:pt modelId="{F434A0D7-DD3D-42A0-8C56-F6A7E0BF2FEF}" type="parTrans" cxnId="{7F212DF2-6286-4623-B824-75DDEA7543DB}">
      <dgm:prSet/>
      <dgm:spPr/>
      <dgm:t>
        <a:bodyPr/>
        <a:lstStyle/>
        <a:p>
          <a:endParaRPr lang="en-US"/>
        </a:p>
      </dgm:t>
    </dgm:pt>
    <dgm:pt modelId="{963E7A0A-6E71-4298-8752-59F0DF2139D1}" type="sibTrans" cxnId="{7F212DF2-6286-4623-B824-75DDEA7543DB}">
      <dgm:prSet/>
      <dgm:spPr/>
      <dgm:t>
        <a:bodyPr/>
        <a:lstStyle/>
        <a:p>
          <a:endParaRPr lang="en-US"/>
        </a:p>
      </dgm:t>
    </dgm:pt>
    <dgm:pt modelId="{51EF514D-63CC-4849-BB08-BCFC29F8F0C9}">
      <dgm:prSet phldrT="[Text]"/>
      <dgm:spPr/>
      <dgm:t>
        <a:bodyPr/>
        <a:lstStyle/>
        <a:p>
          <a:r>
            <a:rPr lang="en-US"/>
            <a:t>Startup &amp; Team</a:t>
          </a:r>
          <a:endParaRPr lang="en-US" dirty="0"/>
        </a:p>
      </dgm:t>
    </dgm:pt>
    <dgm:pt modelId="{5D1DF709-4EB0-4A29-8F66-8EDE5A82E9D6}" type="parTrans" cxnId="{730F4EDA-956E-460E-8BEE-E635DCD81AC0}">
      <dgm:prSet/>
      <dgm:spPr/>
      <dgm:t>
        <a:bodyPr/>
        <a:lstStyle/>
        <a:p>
          <a:endParaRPr lang="en-US"/>
        </a:p>
      </dgm:t>
    </dgm:pt>
    <dgm:pt modelId="{A6752913-9509-4B3F-9E32-5EC56FCE4FD6}" type="sibTrans" cxnId="{730F4EDA-956E-460E-8BEE-E635DCD81AC0}">
      <dgm:prSet/>
      <dgm:spPr/>
      <dgm:t>
        <a:bodyPr/>
        <a:lstStyle/>
        <a:p>
          <a:endParaRPr lang="en-US"/>
        </a:p>
      </dgm:t>
    </dgm:pt>
    <dgm:pt modelId="{599E2EE3-64FE-4261-8C41-60DE87B994B3}">
      <dgm:prSet phldrT="[Text]"/>
      <dgm:spPr/>
      <dgm:t>
        <a:bodyPr/>
        <a:lstStyle/>
        <a:p>
          <a:r>
            <a:rPr lang="en-US" b="1" dirty="0"/>
            <a:t>CO-Creation</a:t>
          </a:r>
          <a:r>
            <a:rPr lang="en-US" dirty="0"/>
            <a:t> &gt; Deep IP Mkt Product</a:t>
          </a:r>
        </a:p>
      </dgm:t>
    </dgm:pt>
    <dgm:pt modelId="{AEC3568D-F810-4ACD-84ED-CEEBA62F39B0}" type="parTrans" cxnId="{E3B5BB40-F164-407C-BBD5-A2AB7EB5CE90}">
      <dgm:prSet/>
      <dgm:spPr/>
      <dgm:t>
        <a:bodyPr/>
        <a:lstStyle/>
        <a:p>
          <a:endParaRPr lang="en-US"/>
        </a:p>
      </dgm:t>
    </dgm:pt>
    <dgm:pt modelId="{80509128-EF35-4579-BC01-15589B71C923}" type="sibTrans" cxnId="{E3B5BB40-F164-407C-BBD5-A2AB7EB5CE90}">
      <dgm:prSet/>
      <dgm:spPr/>
      <dgm:t>
        <a:bodyPr/>
        <a:lstStyle/>
        <a:p>
          <a:endParaRPr lang="en-US"/>
        </a:p>
      </dgm:t>
    </dgm:pt>
    <dgm:pt modelId="{43B00724-882F-410D-8A69-4FDBA40927AD}" type="pres">
      <dgm:prSet presAssocID="{C0A914B8-9A00-4915-B6B0-255A7328E4C7}" presName="Name0" presStyleCnt="0">
        <dgm:presLayoutVars>
          <dgm:chMax val="4"/>
          <dgm:resizeHandles val="exact"/>
        </dgm:presLayoutVars>
      </dgm:prSet>
      <dgm:spPr/>
    </dgm:pt>
    <dgm:pt modelId="{B70C53DF-5782-4F61-A408-01374E450CC1}" type="pres">
      <dgm:prSet presAssocID="{C0A914B8-9A00-4915-B6B0-255A7328E4C7}" presName="ellipse" presStyleLbl="trBgShp" presStyleIdx="0" presStyleCnt="1"/>
      <dgm:spPr/>
    </dgm:pt>
    <dgm:pt modelId="{73E802CE-7BBF-490C-9495-56FD6193A505}" type="pres">
      <dgm:prSet presAssocID="{C0A914B8-9A00-4915-B6B0-255A7328E4C7}" presName="arrow1" presStyleLbl="fgShp" presStyleIdx="0" presStyleCnt="1"/>
      <dgm:spPr/>
    </dgm:pt>
    <dgm:pt modelId="{E71A31E8-F4EC-4265-AFB6-6A0A2741C328}" type="pres">
      <dgm:prSet presAssocID="{C0A914B8-9A00-4915-B6B0-255A7328E4C7}" presName="rectangle" presStyleLbl="revTx" presStyleIdx="0" presStyleCnt="1">
        <dgm:presLayoutVars>
          <dgm:bulletEnabled val="1"/>
        </dgm:presLayoutVars>
      </dgm:prSet>
      <dgm:spPr/>
    </dgm:pt>
    <dgm:pt modelId="{A7291D82-0907-4A85-829F-B285E69BAB7E}" type="pres">
      <dgm:prSet presAssocID="{B7B767DD-AA70-410F-B12D-06F0C3D56637}" presName="item1" presStyleLbl="node1" presStyleIdx="0" presStyleCnt="3">
        <dgm:presLayoutVars>
          <dgm:bulletEnabled val="1"/>
        </dgm:presLayoutVars>
      </dgm:prSet>
      <dgm:spPr/>
    </dgm:pt>
    <dgm:pt modelId="{52D049DC-C4DE-4797-8875-5BCBAFE9AB77}" type="pres">
      <dgm:prSet presAssocID="{51EF514D-63CC-4849-BB08-BCFC29F8F0C9}" presName="item2" presStyleLbl="node1" presStyleIdx="1" presStyleCnt="3">
        <dgm:presLayoutVars>
          <dgm:bulletEnabled val="1"/>
        </dgm:presLayoutVars>
      </dgm:prSet>
      <dgm:spPr/>
    </dgm:pt>
    <dgm:pt modelId="{B32AFEC0-D76F-4E15-B202-130E1200271C}" type="pres">
      <dgm:prSet presAssocID="{599E2EE3-64FE-4261-8C41-60DE87B994B3}" presName="item3" presStyleLbl="node1" presStyleIdx="2" presStyleCnt="3">
        <dgm:presLayoutVars>
          <dgm:bulletEnabled val="1"/>
        </dgm:presLayoutVars>
      </dgm:prSet>
      <dgm:spPr/>
    </dgm:pt>
    <dgm:pt modelId="{FD141213-4227-48A7-BB60-231E2D86BC0B}" type="pres">
      <dgm:prSet presAssocID="{C0A914B8-9A00-4915-B6B0-255A7328E4C7}" presName="funnel" presStyleLbl="trAlignAcc1" presStyleIdx="0" presStyleCnt="1"/>
      <dgm:spPr/>
    </dgm:pt>
  </dgm:ptLst>
  <dgm:cxnLst>
    <dgm:cxn modelId="{81480135-6A1E-499F-A990-1878146FA6B7}" type="presOf" srcId="{C0A914B8-9A00-4915-B6B0-255A7328E4C7}" destId="{43B00724-882F-410D-8A69-4FDBA40927AD}" srcOrd="0" destOrd="0" presId="urn:microsoft.com/office/officeart/2005/8/layout/funnel1"/>
    <dgm:cxn modelId="{27C1EC37-1C9E-4466-9E2E-5106B8C66C10}" type="presOf" srcId="{B7B767DD-AA70-410F-B12D-06F0C3D56637}" destId="{52D049DC-C4DE-4797-8875-5BCBAFE9AB77}" srcOrd="0" destOrd="0" presId="urn:microsoft.com/office/officeart/2005/8/layout/funnel1"/>
    <dgm:cxn modelId="{E3B5BB40-F164-407C-BBD5-A2AB7EB5CE90}" srcId="{C0A914B8-9A00-4915-B6B0-255A7328E4C7}" destId="{599E2EE3-64FE-4261-8C41-60DE87B994B3}" srcOrd="3" destOrd="0" parTransId="{AEC3568D-F810-4ACD-84ED-CEEBA62F39B0}" sibTransId="{80509128-EF35-4579-BC01-15589B71C923}"/>
    <dgm:cxn modelId="{18905E71-F1CE-421F-BBFF-F0E308F2AD65}" type="presOf" srcId="{599E2EE3-64FE-4261-8C41-60DE87B994B3}" destId="{E71A31E8-F4EC-4265-AFB6-6A0A2741C328}" srcOrd="0" destOrd="0" presId="urn:microsoft.com/office/officeart/2005/8/layout/funnel1"/>
    <dgm:cxn modelId="{BD10B677-E211-4E2F-9280-1CEFDDEEF482}" type="presOf" srcId="{51EF514D-63CC-4849-BB08-BCFC29F8F0C9}" destId="{A7291D82-0907-4A85-829F-B285E69BAB7E}" srcOrd="0" destOrd="0" presId="urn:microsoft.com/office/officeart/2005/8/layout/funnel1"/>
    <dgm:cxn modelId="{6D6C767C-E9DC-4859-99B5-58A80DAC2CCC}" type="presOf" srcId="{37B843CA-71D7-4568-80E4-3FC898D9CCFF}" destId="{B32AFEC0-D76F-4E15-B202-130E1200271C}" srcOrd="0" destOrd="0" presId="urn:microsoft.com/office/officeart/2005/8/layout/funnel1"/>
    <dgm:cxn modelId="{730F4EDA-956E-460E-8BEE-E635DCD81AC0}" srcId="{C0A914B8-9A00-4915-B6B0-255A7328E4C7}" destId="{51EF514D-63CC-4849-BB08-BCFC29F8F0C9}" srcOrd="2" destOrd="0" parTransId="{5D1DF709-4EB0-4A29-8F66-8EDE5A82E9D6}" sibTransId="{A6752913-9509-4B3F-9E32-5EC56FCE4FD6}"/>
    <dgm:cxn modelId="{82C624E0-83D4-4E3F-A488-58CB1194BE61}" srcId="{C0A914B8-9A00-4915-B6B0-255A7328E4C7}" destId="{37B843CA-71D7-4568-80E4-3FC898D9CCFF}" srcOrd="0" destOrd="0" parTransId="{094FAC00-DB7A-476D-BA2A-405BD7BE3FD3}" sibTransId="{00DA3ABC-8F0D-489C-9C89-746D594C3C2D}"/>
    <dgm:cxn modelId="{7F212DF2-6286-4623-B824-75DDEA7543DB}" srcId="{C0A914B8-9A00-4915-B6B0-255A7328E4C7}" destId="{B7B767DD-AA70-410F-B12D-06F0C3D56637}" srcOrd="1" destOrd="0" parTransId="{F434A0D7-DD3D-42A0-8C56-F6A7E0BF2FEF}" sibTransId="{963E7A0A-6E71-4298-8752-59F0DF2139D1}"/>
    <dgm:cxn modelId="{50FEA457-3EA6-4230-9BEB-2E273ECC3ACB}" type="presParOf" srcId="{43B00724-882F-410D-8A69-4FDBA40927AD}" destId="{B70C53DF-5782-4F61-A408-01374E450CC1}" srcOrd="0" destOrd="0" presId="urn:microsoft.com/office/officeart/2005/8/layout/funnel1"/>
    <dgm:cxn modelId="{32F9BA59-8D2D-4960-87E1-8EC9650879BA}" type="presParOf" srcId="{43B00724-882F-410D-8A69-4FDBA40927AD}" destId="{73E802CE-7BBF-490C-9495-56FD6193A505}" srcOrd="1" destOrd="0" presId="urn:microsoft.com/office/officeart/2005/8/layout/funnel1"/>
    <dgm:cxn modelId="{8F995FF7-B2B0-4E63-A318-6EECB4A8F645}" type="presParOf" srcId="{43B00724-882F-410D-8A69-4FDBA40927AD}" destId="{E71A31E8-F4EC-4265-AFB6-6A0A2741C328}" srcOrd="2" destOrd="0" presId="urn:microsoft.com/office/officeart/2005/8/layout/funnel1"/>
    <dgm:cxn modelId="{449A7BE5-7D55-419B-B3F5-1A5DEF098131}" type="presParOf" srcId="{43B00724-882F-410D-8A69-4FDBA40927AD}" destId="{A7291D82-0907-4A85-829F-B285E69BAB7E}" srcOrd="3" destOrd="0" presId="urn:microsoft.com/office/officeart/2005/8/layout/funnel1"/>
    <dgm:cxn modelId="{B21D6F97-12E8-4C04-8432-F2767A9137C4}" type="presParOf" srcId="{43B00724-882F-410D-8A69-4FDBA40927AD}" destId="{52D049DC-C4DE-4797-8875-5BCBAFE9AB77}" srcOrd="4" destOrd="0" presId="urn:microsoft.com/office/officeart/2005/8/layout/funnel1"/>
    <dgm:cxn modelId="{E5DC8EF3-5EAB-4388-AC35-05157112EE8D}" type="presParOf" srcId="{43B00724-882F-410D-8A69-4FDBA40927AD}" destId="{B32AFEC0-D76F-4E15-B202-130E1200271C}" srcOrd="5" destOrd="0" presId="urn:microsoft.com/office/officeart/2005/8/layout/funnel1"/>
    <dgm:cxn modelId="{A9D7D6C0-5BC0-4FC7-90AC-995FE87801B7}" type="presParOf" srcId="{43B00724-882F-410D-8A69-4FDBA40927AD}" destId="{FD141213-4227-48A7-BB60-231E2D86BC0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F6A39-B591-45AE-BCF2-17A65D704868}">
      <dsp:nvSpPr>
        <dsp:cNvPr id="0" name=""/>
        <dsp:cNvSpPr/>
      </dsp:nvSpPr>
      <dsp:spPr>
        <a:xfrm>
          <a:off x="80736" y="519685"/>
          <a:ext cx="1192535" cy="39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Works</a:t>
          </a:r>
        </a:p>
      </dsp:txBody>
      <dsp:txXfrm>
        <a:off x="80736" y="519685"/>
        <a:ext cx="1192535" cy="392994"/>
      </dsp:txXfrm>
    </dsp:sp>
    <dsp:sp modelId="{E4C4F5B7-0BDC-485A-8C5E-7BF2C8D61D02}">
      <dsp:nvSpPr>
        <dsp:cNvPr id="0" name=""/>
        <dsp:cNvSpPr/>
      </dsp:nvSpPr>
      <dsp:spPr>
        <a:xfrm>
          <a:off x="80736" y="1348375"/>
          <a:ext cx="1192535" cy="73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Discover (or commissioned)</a:t>
          </a:r>
        </a:p>
      </dsp:txBody>
      <dsp:txXfrm>
        <a:off x="80736" y="1348375"/>
        <a:ext cx="1192535" cy="736280"/>
      </dsp:txXfrm>
    </dsp:sp>
    <dsp:sp modelId="{7D8F8ECE-013F-49A2-9D41-4DD166365F18}">
      <dsp:nvSpPr>
        <dsp:cNvPr id="0" name=""/>
        <dsp:cNvSpPr/>
      </dsp:nvSpPr>
      <dsp:spPr>
        <a:xfrm>
          <a:off x="79381" y="400160"/>
          <a:ext cx="94860" cy="94860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42CF1-0E8B-4810-981C-1F91176B4A43}">
      <dsp:nvSpPr>
        <dsp:cNvPr id="0" name=""/>
        <dsp:cNvSpPr/>
      </dsp:nvSpPr>
      <dsp:spPr>
        <a:xfrm>
          <a:off x="145784" y="267355"/>
          <a:ext cx="94860" cy="94860"/>
        </a:xfrm>
        <a:prstGeom prst="ellipse">
          <a:avLst/>
        </a:prstGeom>
        <a:solidFill>
          <a:schemeClr val="accent1">
            <a:shade val="50000"/>
            <a:hueOff val="38046"/>
            <a:satOff val="-796"/>
            <a:lumOff val="44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43E37-9FEE-488B-8D42-3FC9883C2D5F}">
      <dsp:nvSpPr>
        <dsp:cNvPr id="0" name=""/>
        <dsp:cNvSpPr/>
      </dsp:nvSpPr>
      <dsp:spPr>
        <a:xfrm>
          <a:off x="305150" y="293916"/>
          <a:ext cx="149066" cy="149066"/>
        </a:xfrm>
        <a:prstGeom prst="ellipse">
          <a:avLst/>
        </a:prstGeom>
        <a:solidFill>
          <a:schemeClr val="accent1">
            <a:shade val="50000"/>
            <a:hueOff val="76092"/>
            <a:satOff val="-1592"/>
            <a:lumOff val="88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50037-719E-4F99-B6DA-E23DF7F79D27}">
      <dsp:nvSpPr>
        <dsp:cNvPr id="0" name=""/>
        <dsp:cNvSpPr/>
      </dsp:nvSpPr>
      <dsp:spPr>
        <a:xfrm>
          <a:off x="437955" y="147830"/>
          <a:ext cx="94860" cy="94860"/>
        </a:xfrm>
        <a:prstGeom prst="ellipse">
          <a:avLst/>
        </a:prstGeom>
        <a:solidFill>
          <a:schemeClr val="accent1">
            <a:shade val="50000"/>
            <a:hueOff val="114138"/>
            <a:satOff val="-2387"/>
            <a:lumOff val="132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A8C4B-6D57-4727-9EB5-72F7F6F373BA}">
      <dsp:nvSpPr>
        <dsp:cNvPr id="0" name=""/>
        <dsp:cNvSpPr/>
      </dsp:nvSpPr>
      <dsp:spPr>
        <a:xfrm>
          <a:off x="610602" y="94708"/>
          <a:ext cx="94860" cy="94860"/>
        </a:xfrm>
        <a:prstGeom prst="ellipse">
          <a:avLst/>
        </a:prstGeom>
        <a:solidFill>
          <a:schemeClr val="accent1">
            <a:shade val="50000"/>
            <a:hueOff val="152184"/>
            <a:satOff val="-3183"/>
            <a:lumOff val="177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5B531-CA63-4AC6-874E-F0CC9BB88CDF}">
      <dsp:nvSpPr>
        <dsp:cNvPr id="0" name=""/>
        <dsp:cNvSpPr/>
      </dsp:nvSpPr>
      <dsp:spPr>
        <a:xfrm>
          <a:off x="823090" y="187672"/>
          <a:ext cx="94860" cy="94860"/>
        </a:xfrm>
        <a:prstGeom prst="ellipse">
          <a:avLst/>
        </a:prstGeom>
        <a:solidFill>
          <a:schemeClr val="accent1">
            <a:shade val="50000"/>
            <a:hueOff val="190230"/>
            <a:satOff val="-3979"/>
            <a:lumOff val="22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24893-DF83-4AC2-B705-72AEEC770F34}">
      <dsp:nvSpPr>
        <dsp:cNvPr id="0" name=""/>
        <dsp:cNvSpPr/>
      </dsp:nvSpPr>
      <dsp:spPr>
        <a:xfrm>
          <a:off x="955895" y="254074"/>
          <a:ext cx="149066" cy="149066"/>
        </a:xfrm>
        <a:prstGeom prst="ellipse">
          <a:avLst/>
        </a:prstGeom>
        <a:solidFill>
          <a:schemeClr val="accent1">
            <a:shade val="50000"/>
            <a:hueOff val="228276"/>
            <a:satOff val="-4775"/>
            <a:lumOff val="265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8F982-0168-4835-97FE-D2F2AE760F9D}">
      <dsp:nvSpPr>
        <dsp:cNvPr id="0" name=""/>
        <dsp:cNvSpPr/>
      </dsp:nvSpPr>
      <dsp:spPr>
        <a:xfrm>
          <a:off x="1141822" y="400160"/>
          <a:ext cx="94860" cy="94860"/>
        </a:xfrm>
        <a:prstGeom prst="ellipse">
          <a:avLst/>
        </a:prstGeom>
        <a:solidFill>
          <a:schemeClr val="accent1">
            <a:shade val="50000"/>
            <a:hueOff val="266322"/>
            <a:satOff val="-5571"/>
            <a:lumOff val="309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3D2A7-3586-4E20-860A-6500D56FC6FA}">
      <dsp:nvSpPr>
        <dsp:cNvPr id="0" name=""/>
        <dsp:cNvSpPr/>
      </dsp:nvSpPr>
      <dsp:spPr>
        <a:xfrm>
          <a:off x="1221505" y="546246"/>
          <a:ext cx="94860" cy="94860"/>
        </a:xfrm>
        <a:prstGeom prst="ellipse">
          <a:avLst/>
        </a:prstGeom>
        <a:solidFill>
          <a:schemeClr val="accent1">
            <a:shade val="50000"/>
            <a:hueOff val="304368"/>
            <a:satOff val="-6366"/>
            <a:lumOff val="354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47074-DA5B-444E-8C5A-294BCF8BDFD9}">
      <dsp:nvSpPr>
        <dsp:cNvPr id="0" name=""/>
        <dsp:cNvSpPr/>
      </dsp:nvSpPr>
      <dsp:spPr>
        <a:xfrm>
          <a:off x="530919" y="267355"/>
          <a:ext cx="243927" cy="243927"/>
        </a:xfrm>
        <a:prstGeom prst="ellipse">
          <a:avLst/>
        </a:prstGeom>
        <a:solidFill>
          <a:schemeClr val="accent1">
            <a:shade val="50000"/>
            <a:hueOff val="342413"/>
            <a:satOff val="-7162"/>
            <a:lumOff val="398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679C1-52AF-493A-B558-459397A40A24}">
      <dsp:nvSpPr>
        <dsp:cNvPr id="0" name=""/>
        <dsp:cNvSpPr/>
      </dsp:nvSpPr>
      <dsp:spPr>
        <a:xfrm>
          <a:off x="12979" y="772014"/>
          <a:ext cx="94860" cy="94860"/>
        </a:xfrm>
        <a:prstGeom prst="ellipse">
          <a:avLst/>
        </a:prstGeom>
        <a:solidFill>
          <a:schemeClr val="accent1">
            <a:shade val="50000"/>
            <a:hueOff val="342413"/>
            <a:satOff val="-7162"/>
            <a:lumOff val="398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0470E-7C40-48A6-90B8-874CA18B7A7C}">
      <dsp:nvSpPr>
        <dsp:cNvPr id="0" name=""/>
        <dsp:cNvSpPr/>
      </dsp:nvSpPr>
      <dsp:spPr>
        <a:xfrm>
          <a:off x="92662" y="891539"/>
          <a:ext cx="149066" cy="149066"/>
        </a:xfrm>
        <a:prstGeom prst="ellipse">
          <a:avLst/>
        </a:prstGeom>
        <a:solidFill>
          <a:schemeClr val="accent1">
            <a:shade val="50000"/>
            <a:hueOff val="304368"/>
            <a:satOff val="-6366"/>
            <a:lumOff val="354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38176-6A45-4DE7-8B5D-C2CDA229B51D}">
      <dsp:nvSpPr>
        <dsp:cNvPr id="0" name=""/>
        <dsp:cNvSpPr/>
      </dsp:nvSpPr>
      <dsp:spPr>
        <a:xfrm>
          <a:off x="291870" y="997783"/>
          <a:ext cx="216824" cy="216824"/>
        </a:xfrm>
        <a:prstGeom prst="ellipse">
          <a:avLst/>
        </a:prstGeom>
        <a:solidFill>
          <a:schemeClr val="accent1">
            <a:shade val="50000"/>
            <a:hueOff val="266322"/>
            <a:satOff val="-5571"/>
            <a:lumOff val="309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D2B72-3EF1-4A36-A37B-1288242E9F0E}">
      <dsp:nvSpPr>
        <dsp:cNvPr id="0" name=""/>
        <dsp:cNvSpPr/>
      </dsp:nvSpPr>
      <dsp:spPr>
        <a:xfrm>
          <a:off x="570760" y="1170430"/>
          <a:ext cx="94860" cy="94860"/>
        </a:xfrm>
        <a:prstGeom prst="ellipse">
          <a:avLst/>
        </a:prstGeom>
        <a:solidFill>
          <a:schemeClr val="accent1">
            <a:shade val="50000"/>
            <a:hueOff val="228276"/>
            <a:satOff val="-4775"/>
            <a:lumOff val="265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19A6A-82AE-48F9-BCED-FB03310508E4}">
      <dsp:nvSpPr>
        <dsp:cNvPr id="0" name=""/>
        <dsp:cNvSpPr/>
      </dsp:nvSpPr>
      <dsp:spPr>
        <a:xfrm>
          <a:off x="623882" y="997783"/>
          <a:ext cx="149066" cy="149066"/>
        </a:xfrm>
        <a:prstGeom prst="ellipse">
          <a:avLst/>
        </a:prstGeom>
        <a:solidFill>
          <a:schemeClr val="accent1">
            <a:shade val="50000"/>
            <a:hueOff val="190230"/>
            <a:satOff val="-3979"/>
            <a:lumOff val="22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17795-6CE5-4724-AC80-D819D6E816C4}">
      <dsp:nvSpPr>
        <dsp:cNvPr id="0" name=""/>
        <dsp:cNvSpPr/>
      </dsp:nvSpPr>
      <dsp:spPr>
        <a:xfrm>
          <a:off x="756687" y="1183710"/>
          <a:ext cx="94860" cy="94860"/>
        </a:xfrm>
        <a:prstGeom prst="ellipse">
          <a:avLst/>
        </a:prstGeom>
        <a:solidFill>
          <a:schemeClr val="accent1">
            <a:shade val="50000"/>
            <a:hueOff val="152184"/>
            <a:satOff val="-3183"/>
            <a:lumOff val="177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5F567-5D7A-4710-A546-5C4FC8A57D3C}">
      <dsp:nvSpPr>
        <dsp:cNvPr id="0" name=""/>
        <dsp:cNvSpPr/>
      </dsp:nvSpPr>
      <dsp:spPr>
        <a:xfrm>
          <a:off x="876212" y="971222"/>
          <a:ext cx="216824" cy="216824"/>
        </a:xfrm>
        <a:prstGeom prst="ellipse">
          <a:avLst/>
        </a:prstGeom>
        <a:solidFill>
          <a:schemeClr val="accent1">
            <a:shade val="50000"/>
            <a:hueOff val="114138"/>
            <a:satOff val="-2387"/>
            <a:lumOff val="132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D7BA4-57AA-4B04-A77A-1621875017D4}">
      <dsp:nvSpPr>
        <dsp:cNvPr id="0" name=""/>
        <dsp:cNvSpPr/>
      </dsp:nvSpPr>
      <dsp:spPr>
        <a:xfrm>
          <a:off x="1168383" y="918100"/>
          <a:ext cx="149066" cy="149066"/>
        </a:xfrm>
        <a:prstGeom prst="ellipse">
          <a:avLst/>
        </a:prstGeom>
        <a:solidFill>
          <a:schemeClr val="accent1">
            <a:shade val="50000"/>
            <a:hueOff val="76092"/>
            <a:satOff val="-1592"/>
            <a:lumOff val="88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6602F-8603-4395-87F1-93111ED44BD2}">
      <dsp:nvSpPr>
        <dsp:cNvPr id="0" name=""/>
        <dsp:cNvSpPr/>
      </dsp:nvSpPr>
      <dsp:spPr>
        <a:xfrm>
          <a:off x="1317450" y="293695"/>
          <a:ext cx="437788" cy="835785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1A3B3-E531-48D4-8511-818BFB47DA40}">
      <dsp:nvSpPr>
        <dsp:cNvPr id="0" name=""/>
        <dsp:cNvSpPr/>
      </dsp:nvSpPr>
      <dsp:spPr>
        <a:xfrm>
          <a:off x="1755239" y="294101"/>
          <a:ext cx="1193968" cy="83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Usecases</a:t>
          </a:r>
          <a:endParaRPr lang="en-US" sz="1400" kern="1200" dirty="0"/>
        </a:p>
      </dsp:txBody>
      <dsp:txXfrm>
        <a:off x="1755239" y="294101"/>
        <a:ext cx="1193968" cy="835777"/>
      </dsp:txXfrm>
    </dsp:sp>
    <dsp:sp modelId="{5312B735-B5E7-49BE-BD2E-30AABB63B96E}">
      <dsp:nvSpPr>
        <dsp:cNvPr id="0" name=""/>
        <dsp:cNvSpPr/>
      </dsp:nvSpPr>
      <dsp:spPr>
        <a:xfrm>
          <a:off x="1755239" y="1348375"/>
          <a:ext cx="1193968" cy="73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Connect</a:t>
          </a:r>
        </a:p>
      </dsp:txBody>
      <dsp:txXfrm>
        <a:off x="1755239" y="1348375"/>
        <a:ext cx="1193968" cy="736280"/>
      </dsp:txXfrm>
    </dsp:sp>
    <dsp:sp modelId="{6501CE1F-FF55-4329-82AD-28FEE7C9B561}">
      <dsp:nvSpPr>
        <dsp:cNvPr id="0" name=""/>
        <dsp:cNvSpPr/>
      </dsp:nvSpPr>
      <dsp:spPr>
        <a:xfrm>
          <a:off x="2949207" y="293695"/>
          <a:ext cx="437788" cy="835785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250074"/>
            <a:satOff val="-4618"/>
            <a:lumOff val="214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A56C5-11C3-479F-AF87-D088BD66FB99}">
      <dsp:nvSpPr>
        <dsp:cNvPr id="0" name=""/>
        <dsp:cNvSpPr/>
      </dsp:nvSpPr>
      <dsp:spPr>
        <a:xfrm>
          <a:off x="3386996" y="294101"/>
          <a:ext cx="1193968" cy="83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Prototype</a:t>
          </a:r>
        </a:p>
      </dsp:txBody>
      <dsp:txXfrm>
        <a:off x="3386996" y="294101"/>
        <a:ext cx="1193968" cy="835777"/>
      </dsp:txXfrm>
    </dsp:sp>
    <dsp:sp modelId="{D5C5B6AA-AB4D-476A-8701-85AA15A92B8D}">
      <dsp:nvSpPr>
        <dsp:cNvPr id="0" name=""/>
        <dsp:cNvSpPr/>
      </dsp:nvSpPr>
      <dsp:spPr>
        <a:xfrm>
          <a:off x="3386996" y="1348375"/>
          <a:ext cx="1193968" cy="73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Validate</a:t>
          </a:r>
        </a:p>
      </dsp:txBody>
      <dsp:txXfrm>
        <a:off x="3386996" y="1348375"/>
        <a:ext cx="1193968" cy="736280"/>
      </dsp:txXfrm>
    </dsp:sp>
    <dsp:sp modelId="{91049925-88D0-48C1-A8B4-DC9A968E1285}">
      <dsp:nvSpPr>
        <dsp:cNvPr id="0" name=""/>
        <dsp:cNvSpPr/>
      </dsp:nvSpPr>
      <dsp:spPr>
        <a:xfrm>
          <a:off x="4580964" y="293695"/>
          <a:ext cx="437788" cy="835785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250074"/>
            <a:satOff val="-4618"/>
            <a:lumOff val="214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48AE7-FC78-4719-87A1-ED190ACE02E2}">
      <dsp:nvSpPr>
        <dsp:cNvPr id="0" name=""/>
        <dsp:cNvSpPr/>
      </dsp:nvSpPr>
      <dsp:spPr>
        <a:xfrm>
          <a:off x="5108300" y="234403"/>
          <a:ext cx="1014873" cy="1014873"/>
        </a:xfrm>
        <a:prstGeom prst="ellipse">
          <a:avLst/>
        </a:prstGeom>
        <a:solidFill>
          <a:schemeClr val="accent1">
            <a:shade val="50000"/>
            <a:hueOff val="38046"/>
            <a:satOff val="-796"/>
            <a:lumOff val="44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License</a:t>
          </a:r>
        </a:p>
      </dsp:txBody>
      <dsp:txXfrm>
        <a:off x="5256925" y="383028"/>
        <a:ext cx="717623" cy="717623"/>
      </dsp:txXfrm>
    </dsp:sp>
    <dsp:sp modelId="{1941494B-9049-403E-8597-50DD63938C10}">
      <dsp:nvSpPr>
        <dsp:cNvPr id="0" name=""/>
        <dsp:cNvSpPr/>
      </dsp:nvSpPr>
      <dsp:spPr>
        <a:xfrm>
          <a:off x="5018753" y="1348375"/>
          <a:ext cx="1193968" cy="73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License</a:t>
          </a:r>
        </a:p>
      </dsp:txBody>
      <dsp:txXfrm>
        <a:off x="5018753" y="1348375"/>
        <a:ext cx="1193968" cy="7362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C64E2-51D8-41A5-A38D-A376DECA4C1D}">
      <dsp:nvSpPr>
        <dsp:cNvPr id="0" name=""/>
        <dsp:cNvSpPr/>
      </dsp:nvSpPr>
      <dsp:spPr>
        <a:xfrm>
          <a:off x="1431" y="648489"/>
          <a:ext cx="1038090" cy="85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Open hackathon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/>
            <a:t>Specific </a:t>
          </a:r>
          <a:r>
            <a:rPr lang="en-US" sz="600" kern="1200" dirty="0"/>
            <a:t>problem area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Startups &amp; student innovators</a:t>
          </a:r>
        </a:p>
      </dsp:txBody>
      <dsp:txXfrm>
        <a:off x="21135" y="668193"/>
        <a:ext cx="998682" cy="633326"/>
      </dsp:txXfrm>
    </dsp:sp>
    <dsp:sp modelId="{6181E5D5-169E-4E4D-9D0F-BAAAB99F489D}">
      <dsp:nvSpPr>
        <dsp:cNvPr id="0" name=""/>
        <dsp:cNvSpPr/>
      </dsp:nvSpPr>
      <dsp:spPr>
        <a:xfrm>
          <a:off x="552283" y="735589"/>
          <a:ext cx="1317401" cy="1317401"/>
        </a:xfrm>
        <a:prstGeom prst="leftCircularArrow">
          <a:avLst>
            <a:gd name="adj1" fmla="val 4455"/>
            <a:gd name="adj2" fmla="val 565708"/>
            <a:gd name="adj3" fmla="val 2341219"/>
            <a:gd name="adj4" fmla="val 9024489"/>
            <a:gd name="adj5" fmla="val 5198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shade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1F3E5F-1BAF-497B-989E-1ECA44AE2635}">
      <dsp:nvSpPr>
        <dsp:cNvPr id="0" name=""/>
        <dsp:cNvSpPr/>
      </dsp:nvSpPr>
      <dsp:spPr>
        <a:xfrm>
          <a:off x="232117" y="1321224"/>
          <a:ext cx="922746" cy="366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Challenge</a:t>
          </a:r>
        </a:p>
      </dsp:txBody>
      <dsp:txXfrm>
        <a:off x="242864" y="1331971"/>
        <a:ext cx="901252" cy="345451"/>
      </dsp:txXfrm>
    </dsp:sp>
    <dsp:sp modelId="{3E6C0D37-EC06-46B8-9A85-E2A31851F8EE}">
      <dsp:nvSpPr>
        <dsp:cNvPr id="0" name=""/>
        <dsp:cNvSpPr/>
      </dsp:nvSpPr>
      <dsp:spPr>
        <a:xfrm>
          <a:off x="1434352" y="648489"/>
          <a:ext cx="1038090" cy="85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Company sponsored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Winning startups/innovators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Company biz mentoring, IIIT </a:t>
          </a:r>
          <a:r>
            <a:rPr lang="en-US" sz="600" kern="1200" dirty="0" err="1"/>
            <a:t>deeptech</a:t>
          </a:r>
          <a:r>
            <a:rPr lang="en-US" sz="600" kern="1200" dirty="0"/>
            <a:t> help </a:t>
          </a:r>
        </a:p>
      </dsp:txBody>
      <dsp:txXfrm>
        <a:off x="1454056" y="851666"/>
        <a:ext cx="998682" cy="633326"/>
      </dsp:txXfrm>
    </dsp:sp>
    <dsp:sp modelId="{E1769207-DC96-47B7-B8FD-01DF08E7196D}">
      <dsp:nvSpPr>
        <dsp:cNvPr id="0" name=""/>
        <dsp:cNvSpPr/>
      </dsp:nvSpPr>
      <dsp:spPr>
        <a:xfrm>
          <a:off x="1976554" y="66624"/>
          <a:ext cx="1450046" cy="1450046"/>
        </a:xfrm>
        <a:prstGeom prst="circularArrow">
          <a:avLst>
            <a:gd name="adj1" fmla="val 4048"/>
            <a:gd name="adj2" fmla="val 508875"/>
            <a:gd name="adj3" fmla="val 19315614"/>
            <a:gd name="adj4" fmla="val 12575511"/>
            <a:gd name="adj5" fmla="val 4722"/>
          </a:avLst>
        </a:prstGeom>
        <a:gradFill rotWithShape="0">
          <a:gsLst>
            <a:gs pos="0">
              <a:schemeClr val="accent6">
                <a:shade val="90000"/>
                <a:hueOff val="-160908"/>
                <a:satOff val="2188"/>
                <a:lumOff val="9244"/>
                <a:alphaOff val="0"/>
                <a:tint val="50000"/>
                <a:satMod val="300000"/>
              </a:schemeClr>
            </a:gs>
            <a:gs pos="35000">
              <a:schemeClr val="accent6">
                <a:shade val="90000"/>
                <a:hueOff val="-160908"/>
                <a:satOff val="2188"/>
                <a:lumOff val="9244"/>
                <a:alphaOff val="0"/>
                <a:tint val="37000"/>
                <a:satMod val="300000"/>
              </a:schemeClr>
            </a:gs>
            <a:gs pos="100000">
              <a:schemeClr val="accent6">
                <a:shade val="90000"/>
                <a:hueOff val="-160908"/>
                <a:satOff val="2188"/>
                <a:lumOff val="924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3784B8-0607-4C56-8FF8-9084BAF96471}">
      <dsp:nvSpPr>
        <dsp:cNvPr id="0" name=""/>
        <dsp:cNvSpPr/>
      </dsp:nvSpPr>
      <dsp:spPr>
        <a:xfrm>
          <a:off x="1665039" y="465016"/>
          <a:ext cx="922746" cy="366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1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Source</a:t>
          </a:r>
        </a:p>
      </dsp:txBody>
      <dsp:txXfrm>
        <a:off x="1675786" y="475763"/>
        <a:ext cx="901252" cy="345451"/>
      </dsp:txXfrm>
    </dsp:sp>
    <dsp:sp modelId="{3AFF2E89-0CB5-42D7-8803-7354471BF076}">
      <dsp:nvSpPr>
        <dsp:cNvPr id="0" name=""/>
        <dsp:cNvSpPr/>
      </dsp:nvSpPr>
      <dsp:spPr>
        <a:xfrm>
          <a:off x="2867273" y="648489"/>
          <a:ext cx="1038090" cy="85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Bring deep-tech into the products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Faculty and research scholars help in the co-innovation lab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00" kern="1200" dirty="0" err="1"/>
        </a:p>
      </dsp:txBody>
      <dsp:txXfrm>
        <a:off x="2886977" y="668193"/>
        <a:ext cx="998682" cy="633326"/>
      </dsp:txXfrm>
    </dsp:sp>
    <dsp:sp modelId="{85056E20-366E-4B1F-B65C-0FC90A83E6CF}">
      <dsp:nvSpPr>
        <dsp:cNvPr id="0" name=""/>
        <dsp:cNvSpPr/>
      </dsp:nvSpPr>
      <dsp:spPr>
        <a:xfrm>
          <a:off x="3418126" y="735589"/>
          <a:ext cx="1317401" cy="1317401"/>
        </a:xfrm>
        <a:prstGeom prst="leftCircularArrow">
          <a:avLst>
            <a:gd name="adj1" fmla="val 4455"/>
            <a:gd name="adj2" fmla="val 565708"/>
            <a:gd name="adj3" fmla="val 2341219"/>
            <a:gd name="adj4" fmla="val 9024489"/>
            <a:gd name="adj5" fmla="val 5198"/>
          </a:avLst>
        </a:prstGeom>
        <a:gradFill rotWithShape="0">
          <a:gsLst>
            <a:gs pos="0">
              <a:schemeClr val="accent6">
                <a:shade val="90000"/>
                <a:hueOff val="-321816"/>
                <a:satOff val="4375"/>
                <a:lumOff val="18488"/>
                <a:alphaOff val="0"/>
                <a:tint val="50000"/>
                <a:satMod val="300000"/>
              </a:schemeClr>
            </a:gs>
            <a:gs pos="35000">
              <a:schemeClr val="accent6">
                <a:shade val="90000"/>
                <a:hueOff val="-321816"/>
                <a:satOff val="4375"/>
                <a:lumOff val="18488"/>
                <a:alphaOff val="0"/>
                <a:tint val="37000"/>
                <a:satMod val="300000"/>
              </a:schemeClr>
            </a:gs>
            <a:gs pos="100000">
              <a:schemeClr val="accent6">
                <a:shade val="90000"/>
                <a:hueOff val="-321816"/>
                <a:satOff val="4375"/>
                <a:lumOff val="184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03EAD6-EE58-40F2-8043-0838ABA5A2D8}">
      <dsp:nvSpPr>
        <dsp:cNvPr id="0" name=""/>
        <dsp:cNvSpPr/>
      </dsp:nvSpPr>
      <dsp:spPr>
        <a:xfrm>
          <a:off x="3097960" y="1321224"/>
          <a:ext cx="922746" cy="366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Connect Research</a:t>
          </a:r>
        </a:p>
      </dsp:txBody>
      <dsp:txXfrm>
        <a:off x="3108707" y="1331971"/>
        <a:ext cx="901252" cy="345451"/>
      </dsp:txXfrm>
    </dsp:sp>
    <dsp:sp modelId="{53F62DDC-7CEC-4650-8EBA-22A5BE07F5E6}">
      <dsp:nvSpPr>
        <dsp:cNvPr id="0" name=""/>
        <dsp:cNvSpPr/>
      </dsp:nvSpPr>
      <dsp:spPr>
        <a:xfrm>
          <a:off x="4300195" y="648489"/>
          <a:ext cx="1038090" cy="85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Startups builds out the product in the co-innovation lab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Company to help define and pilot </a:t>
          </a:r>
        </a:p>
      </dsp:txBody>
      <dsp:txXfrm>
        <a:off x="4319899" y="851666"/>
        <a:ext cx="998682" cy="633326"/>
      </dsp:txXfrm>
    </dsp:sp>
    <dsp:sp modelId="{95AA83B9-D36D-41EB-8F17-F3045ACD7CB6}">
      <dsp:nvSpPr>
        <dsp:cNvPr id="0" name=""/>
        <dsp:cNvSpPr/>
      </dsp:nvSpPr>
      <dsp:spPr>
        <a:xfrm>
          <a:off x="4842396" y="66624"/>
          <a:ext cx="1450046" cy="1450046"/>
        </a:xfrm>
        <a:prstGeom prst="circularArrow">
          <a:avLst>
            <a:gd name="adj1" fmla="val 4048"/>
            <a:gd name="adj2" fmla="val 508875"/>
            <a:gd name="adj3" fmla="val 19315614"/>
            <a:gd name="adj4" fmla="val 12575511"/>
            <a:gd name="adj5" fmla="val 4722"/>
          </a:avLst>
        </a:prstGeom>
        <a:gradFill rotWithShape="0">
          <a:gsLst>
            <a:gs pos="0">
              <a:schemeClr val="accent6">
                <a:shade val="90000"/>
                <a:hueOff val="-482724"/>
                <a:satOff val="6563"/>
                <a:lumOff val="27732"/>
                <a:alphaOff val="0"/>
                <a:tint val="50000"/>
                <a:satMod val="300000"/>
              </a:schemeClr>
            </a:gs>
            <a:gs pos="35000">
              <a:schemeClr val="accent6">
                <a:shade val="90000"/>
                <a:hueOff val="-482724"/>
                <a:satOff val="6563"/>
                <a:lumOff val="27732"/>
                <a:alphaOff val="0"/>
                <a:tint val="37000"/>
                <a:satMod val="300000"/>
              </a:schemeClr>
            </a:gs>
            <a:gs pos="100000">
              <a:schemeClr val="accent6">
                <a:shade val="90000"/>
                <a:hueOff val="-482724"/>
                <a:satOff val="6563"/>
                <a:lumOff val="2773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109661-743B-4E24-9B5A-B94B80E7D4E9}">
      <dsp:nvSpPr>
        <dsp:cNvPr id="0" name=""/>
        <dsp:cNvSpPr/>
      </dsp:nvSpPr>
      <dsp:spPr>
        <a:xfrm>
          <a:off x="4530881" y="465016"/>
          <a:ext cx="922746" cy="366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3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Co-innovate </a:t>
          </a:r>
        </a:p>
      </dsp:txBody>
      <dsp:txXfrm>
        <a:off x="4541628" y="475763"/>
        <a:ext cx="901252" cy="345451"/>
      </dsp:txXfrm>
    </dsp:sp>
    <dsp:sp modelId="{BB3CEDF5-46ED-43B5-B410-29C7A9E6154A}">
      <dsp:nvSpPr>
        <dsp:cNvPr id="0" name=""/>
        <dsp:cNvSpPr/>
      </dsp:nvSpPr>
      <dsp:spPr>
        <a:xfrm>
          <a:off x="5733116" y="648489"/>
          <a:ext cx="1038090" cy="85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 Work with the </a:t>
          </a:r>
          <a:r>
            <a:rPr lang="en-US" sz="600" kern="1200" dirty="0" err="1"/>
            <a:t>starup</a:t>
          </a:r>
          <a:endParaRPr lang="en-US" sz="600" kern="1200" dirty="0"/>
        </a:p>
      </dsp:txBody>
      <dsp:txXfrm>
        <a:off x="5752820" y="668193"/>
        <a:ext cx="998682" cy="633326"/>
      </dsp:txXfrm>
    </dsp:sp>
    <dsp:sp modelId="{AE19BF72-19B2-43EA-9E78-DD6880083619}">
      <dsp:nvSpPr>
        <dsp:cNvPr id="0" name=""/>
        <dsp:cNvSpPr/>
      </dsp:nvSpPr>
      <dsp:spPr>
        <a:xfrm>
          <a:off x="5963803" y="1321224"/>
          <a:ext cx="922746" cy="366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6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Company use</a:t>
          </a:r>
        </a:p>
      </dsp:txBody>
      <dsp:txXfrm>
        <a:off x="5974550" y="1331971"/>
        <a:ext cx="901252" cy="3454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7FFCF-569A-4502-BFC1-A0DEDCACADB1}">
      <dsp:nvSpPr>
        <dsp:cNvPr id="0" name=""/>
        <dsp:cNvSpPr/>
      </dsp:nvSpPr>
      <dsp:spPr>
        <a:xfrm>
          <a:off x="916981" y="972649"/>
          <a:ext cx="693598" cy="6935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Open Innovation @ IIITH Product labs</a:t>
          </a:r>
        </a:p>
      </dsp:txBody>
      <dsp:txXfrm>
        <a:off x="1018556" y="1074224"/>
        <a:ext cx="490448" cy="490448"/>
      </dsp:txXfrm>
    </dsp:sp>
    <dsp:sp modelId="{DDAA1F6D-4C25-4846-AAF1-C27F3F9A1C03}">
      <dsp:nvSpPr>
        <dsp:cNvPr id="0" name=""/>
        <dsp:cNvSpPr/>
      </dsp:nvSpPr>
      <dsp:spPr>
        <a:xfrm rot="16200000">
          <a:off x="1190158" y="719993"/>
          <a:ext cx="147245" cy="2358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212245" y="789245"/>
        <a:ext cx="103072" cy="141493"/>
      </dsp:txXfrm>
    </dsp:sp>
    <dsp:sp modelId="{14FFEA64-713D-4F90-9D5B-71A20F92CD5D}">
      <dsp:nvSpPr>
        <dsp:cNvPr id="0" name=""/>
        <dsp:cNvSpPr/>
      </dsp:nvSpPr>
      <dsp:spPr>
        <a:xfrm>
          <a:off x="916981" y="1228"/>
          <a:ext cx="693598" cy="6935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Company’s problems</a:t>
          </a:r>
        </a:p>
      </dsp:txBody>
      <dsp:txXfrm>
        <a:off x="1018556" y="102803"/>
        <a:ext cx="490448" cy="490448"/>
      </dsp:txXfrm>
    </dsp:sp>
    <dsp:sp modelId="{F72E6A5D-3203-4F39-9EF0-30A80190C170}">
      <dsp:nvSpPr>
        <dsp:cNvPr id="0" name=""/>
        <dsp:cNvSpPr/>
      </dsp:nvSpPr>
      <dsp:spPr>
        <a:xfrm rot="1800000">
          <a:off x="1607186" y="1442308"/>
          <a:ext cx="147245" cy="2358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610145" y="1478430"/>
        <a:ext cx="103072" cy="141493"/>
      </dsp:txXfrm>
    </dsp:sp>
    <dsp:sp modelId="{811F5FFB-DADC-434B-9E25-345749C0C014}">
      <dsp:nvSpPr>
        <dsp:cNvPr id="0" name=""/>
        <dsp:cNvSpPr/>
      </dsp:nvSpPr>
      <dsp:spPr>
        <a:xfrm>
          <a:off x="1758256" y="1458359"/>
          <a:ext cx="693598" cy="6935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Startup Product- pivoted</a:t>
          </a:r>
        </a:p>
      </dsp:txBody>
      <dsp:txXfrm>
        <a:off x="1859831" y="1559934"/>
        <a:ext cx="490448" cy="490448"/>
      </dsp:txXfrm>
    </dsp:sp>
    <dsp:sp modelId="{F588A285-AE6B-48C1-B354-E37AF7BD117D}">
      <dsp:nvSpPr>
        <dsp:cNvPr id="0" name=""/>
        <dsp:cNvSpPr/>
      </dsp:nvSpPr>
      <dsp:spPr>
        <a:xfrm rot="9000000">
          <a:off x="773129" y="1442308"/>
          <a:ext cx="147245" cy="2358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814343" y="1478430"/>
        <a:ext cx="103072" cy="141493"/>
      </dsp:txXfrm>
    </dsp:sp>
    <dsp:sp modelId="{5DA05E6F-C82A-4E05-90F2-BDAC6F608383}">
      <dsp:nvSpPr>
        <dsp:cNvPr id="0" name=""/>
        <dsp:cNvSpPr/>
      </dsp:nvSpPr>
      <dsp:spPr>
        <a:xfrm>
          <a:off x="75706" y="1458359"/>
          <a:ext cx="693598" cy="6935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Research Inputs</a:t>
          </a:r>
        </a:p>
      </dsp:txBody>
      <dsp:txXfrm>
        <a:off x="177281" y="1559934"/>
        <a:ext cx="490448" cy="4904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CA002-9A99-49B5-897D-683365201323}">
      <dsp:nvSpPr>
        <dsp:cNvPr id="0" name=""/>
        <dsp:cNvSpPr/>
      </dsp:nvSpPr>
      <dsp:spPr>
        <a:xfrm>
          <a:off x="1935" y="0"/>
          <a:ext cx="1899445" cy="21402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 with potential (TRL3)</a:t>
          </a:r>
        </a:p>
      </dsp:txBody>
      <dsp:txXfrm>
        <a:off x="1935" y="0"/>
        <a:ext cx="1899445" cy="642062"/>
      </dsp:txXfrm>
    </dsp:sp>
    <dsp:sp modelId="{308B4452-50C4-434F-B2E3-841C0FC7A9CA}">
      <dsp:nvSpPr>
        <dsp:cNvPr id="0" name=""/>
        <dsp:cNvSpPr/>
      </dsp:nvSpPr>
      <dsp:spPr>
        <a:xfrm>
          <a:off x="2043839" y="0"/>
          <a:ext cx="1899445" cy="21402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Market curated Prototype (TRL6)</a:t>
          </a:r>
        </a:p>
      </dsp:txBody>
      <dsp:txXfrm>
        <a:off x="2043839" y="0"/>
        <a:ext cx="1899445" cy="642062"/>
      </dsp:txXfrm>
    </dsp:sp>
    <dsp:sp modelId="{7E62ED65-FBB2-4E45-B44A-925FB06D9C2D}">
      <dsp:nvSpPr>
        <dsp:cNvPr id="0" name=""/>
        <dsp:cNvSpPr/>
      </dsp:nvSpPr>
      <dsp:spPr>
        <a:xfrm>
          <a:off x="4085744" y="0"/>
          <a:ext cx="1899445" cy="21402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Startup Ready with EIR &amp; pilots (TRL7)</a:t>
          </a:r>
        </a:p>
      </dsp:txBody>
      <dsp:txXfrm>
        <a:off x="4085744" y="0"/>
        <a:ext cx="1899445" cy="642062"/>
      </dsp:txXfrm>
    </dsp:sp>
    <dsp:sp modelId="{4393BAF4-7565-4453-A900-3D2F71D50FDB}">
      <dsp:nvSpPr>
        <dsp:cNvPr id="0" name=""/>
        <dsp:cNvSpPr/>
      </dsp:nvSpPr>
      <dsp:spPr>
        <a:xfrm>
          <a:off x="6127648" y="0"/>
          <a:ext cx="1899445" cy="21402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Startups incorporated (TRL9)</a:t>
          </a:r>
        </a:p>
      </dsp:txBody>
      <dsp:txXfrm>
        <a:off x="6127648" y="0"/>
        <a:ext cx="1899445" cy="642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12BE7-A24E-4D04-B737-8B406D430417}">
      <dsp:nvSpPr>
        <dsp:cNvPr id="0" name=""/>
        <dsp:cNvSpPr/>
      </dsp:nvSpPr>
      <dsp:spPr>
        <a:xfrm rot="5400000">
          <a:off x="-53" y="13483"/>
          <a:ext cx="1440601" cy="144049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B7B9C6-AFD1-410A-B34B-F8BE4E0CB8BA}">
      <dsp:nvSpPr>
        <dsp:cNvPr id="0" name=""/>
        <dsp:cNvSpPr/>
      </dsp:nvSpPr>
      <dsp:spPr>
        <a:xfrm rot="16200000">
          <a:off x="1482532" y="13483"/>
          <a:ext cx="1440601" cy="144049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47BD6F-C6FC-44CD-B9EA-25D998C0BA02}">
      <dsp:nvSpPr>
        <dsp:cNvPr id="0" name=""/>
        <dsp:cNvSpPr/>
      </dsp:nvSpPr>
      <dsp:spPr>
        <a:xfrm>
          <a:off x="1653002" y="1264815"/>
          <a:ext cx="1093816" cy="2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Publish</a:t>
          </a:r>
        </a:p>
      </dsp:txBody>
      <dsp:txXfrm>
        <a:off x="1653002" y="1264815"/>
        <a:ext cx="1093816" cy="288212"/>
      </dsp:txXfrm>
    </dsp:sp>
    <dsp:sp modelId="{B9B4E142-95FD-4E55-9C7C-50269065647D}">
      <dsp:nvSpPr>
        <dsp:cNvPr id="0" name=""/>
        <dsp:cNvSpPr/>
      </dsp:nvSpPr>
      <dsp:spPr>
        <a:xfrm>
          <a:off x="1690125" y="202080"/>
          <a:ext cx="990632" cy="990632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Research</a:t>
          </a:r>
          <a:endParaRPr lang="en-US" sz="800" kern="1200" dirty="0"/>
        </a:p>
      </dsp:txBody>
      <dsp:txXfrm>
        <a:off x="1888251" y="301143"/>
        <a:ext cx="594379" cy="792505"/>
      </dsp:txXfrm>
    </dsp:sp>
    <dsp:sp modelId="{BA0F7AC8-53E8-4A9B-AB20-E86C72190377}">
      <dsp:nvSpPr>
        <dsp:cNvPr id="0" name=""/>
        <dsp:cNvSpPr/>
      </dsp:nvSpPr>
      <dsp:spPr>
        <a:xfrm>
          <a:off x="434566" y="258136"/>
          <a:ext cx="432478" cy="432488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Real world</a:t>
          </a:r>
        </a:p>
      </dsp:txBody>
      <dsp:txXfrm>
        <a:off x="497901" y="321472"/>
        <a:ext cx="305808" cy="305816"/>
      </dsp:txXfrm>
    </dsp:sp>
    <dsp:sp modelId="{B4B0EBD8-B6D6-4678-8C5F-91D5B847E1C7}">
      <dsp:nvSpPr>
        <dsp:cNvPr id="0" name=""/>
        <dsp:cNvSpPr/>
      </dsp:nvSpPr>
      <dsp:spPr>
        <a:xfrm>
          <a:off x="275061" y="619715"/>
          <a:ext cx="212436" cy="212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09DC88-8B20-4302-BC37-A24B5CB8CEA2}">
      <dsp:nvSpPr>
        <dsp:cNvPr id="0" name=""/>
        <dsp:cNvSpPr/>
      </dsp:nvSpPr>
      <dsp:spPr>
        <a:xfrm>
          <a:off x="902535" y="343208"/>
          <a:ext cx="123608" cy="123527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997B490-F3D1-4D9E-9D42-1ACA2BDA51B8}">
      <dsp:nvSpPr>
        <dsp:cNvPr id="0" name=""/>
        <dsp:cNvSpPr/>
      </dsp:nvSpPr>
      <dsp:spPr>
        <a:xfrm>
          <a:off x="856600" y="516447"/>
          <a:ext cx="432478" cy="432488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Academic</a:t>
          </a:r>
        </a:p>
      </dsp:txBody>
      <dsp:txXfrm>
        <a:off x="919935" y="579783"/>
        <a:ext cx="305808" cy="305816"/>
      </dsp:txXfrm>
    </dsp:sp>
    <dsp:sp modelId="{22BF3A5D-0F1B-412B-84AD-3091D595839B}">
      <dsp:nvSpPr>
        <dsp:cNvPr id="0" name=""/>
        <dsp:cNvSpPr/>
      </dsp:nvSpPr>
      <dsp:spPr>
        <a:xfrm>
          <a:off x="901825" y="975385"/>
          <a:ext cx="123608" cy="123527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336B6E1-3594-4D57-9702-D226CD3A3F95}">
      <dsp:nvSpPr>
        <dsp:cNvPr id="0" name=""/>
        <dsp:cNvSpPr/>
      </dsp:nvSpPr>
      <dsp:spPr>
        <a:xfrm>
          <a:off x="442273" y="763596"/>
          <a:ext cx="432478" cy="432488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Industry</a:t>
          </a:r>
        </a:p>
      </dsp:txBody>
      <dsp:txXfrm>
        <a:off x="505608" y="826932"/>
        <a:ext cx="305808" cy="305816"/>
      </dsp:txXfrm>
    </dsp:sp>
    <dsp:sp modelId="{0EB86A24-260C-41BD-9783-F10A1BCECA47}">
      <dsp:nvSpPr>
        <dsp:cNvPr id="0" name=""/>
        <dsp:cNvSpPr/>
      </dsp:nvSpPr>
      <dsp:spPr>
        <a:xfrm>
          <a:off x="270677" y="1264815"/>
          <a:ext cx="1093816" cy="2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Problems</a:t>
          </a:r>
        </a:p>
      </dsp:txBody>
      <dsp:txXfrm>
        <a:off x="270677" y="1264815"/>
        <a:ext cx="1093816" cy="288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7F39-5D0C-4051-955C-54CD32FE21FC}">
      <dsp:nvSpPr>
        <dsp:cNvPr id="0" name=""/>
        <dsp:cNvSpPr/>
      </dsp:nvSpPr>
      <dsp:spPr>
        <a:xfrm>
          <a:off x="903725" y="0"/>
          <a:ext cx="1355588" cy="36690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Innovation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New markets</a:t>
          </a:r>
        </a:p>
      </dsp:txBody>
      <dsp:txXfrm>
        <a:off x="903725" y="45864"/>
        <a:ext cx="1217997" cy="275181"/>
      </dsp:txXfrm>
    </dsp:sp>
    <dsp:sp modelId="{B8862378-048E-4A45-9364-7C65A4F3F117}">
      <dsp:nvSpPr>
        <dsp:cNvPr id="0" name=""/>
        <dsp:cNvSpPr/>
      </dsp:nvSpPr>
      <dsp:spPr>
        <a:xfrm>
          <a:off x="0" y="0"/>
          <a:ext cx="903725" cy="3669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Startup</a:t>
          </a:r>
        </a:p>
      </dsp:txBody>
      <dsp:txXfrm>
        <a:off x="17911" y="17911"/>
        <a:ext cx="867903" cy="331087"/>
      </dsp:txXfrm>
    </dsp:sp>
    <dsp:sp modelId="{B27530A4-D0CB-4ED4-8CA3-C80A195FF050}">
      <dsp:nvSpPr>
        <dsp:cNvPr id="0" name=""/>
        <dsp:cNvSpPr/>
      </dsp:nvSpPr>
      <dsp:spPr>
        <a:xfrm>
          <a:off x="903725" y="403600"/>
          <a:ext cx="1355588" cy="36690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Product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Custom Solution </a:t>
          </a:r>
        </a:p>
      </dsp:txBody>
      <dsp:txXfrm>
        <a:off x="903725" y="449464"/>
        <a:ext cx="1217997" cy="275181"/>
      </dsp:txXfrm>
    </dsp:sp>
    <dsp:sp modelId="{78B2652F-EC7F-4AE1-B5D2-F565CB552FE2}">
      <dsp:nvSpPr>
        <dsp:cNvPr id="0" name=""/>
        <dsp:cNvSpPr/>
      </dsp:nvSpPr>
      <dsp:spPr>
        <a:xfrm>
          <a:off x="0" y="403600"/>
          <a:ext cx="903725" cy="3669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Industry</a:t>
          </a:r>
        </a:p>
      </dsp:txBody>
      <dsp:txXfrm>
        <a:off x="17911" y="421511"/>
        <a:ext cx="867903" cy="331087"/>
      </dsp:txXfrm>
    </dsp:sp>
    <dsp:sp modelId="{B57932ED-0F19-4457-9EBA-4AECB546CC3F}">
      <dsp:nvSpPr>
        <dsp:cNvPr id="0" name=""/>
        <dsp:cNvSpPr/>
      </dsp:nvSpPr>
      <dsp:spPr>
        <a:xfrm>
          <a:off x="903725" y="807200"/>
          <a:ext cx="1355588" cy="36690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Social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eGov</a:t>
          </a:r>
          <a:endParaRPr lang="en-US" sz="700" kern="1200" dirty="0"/>
        </a:p>
      </dsp:txBody>
      <dsp:txXfrm>
        <a:off x="903725" y="853064"/>
        <a:ext cx="1217997" cy="275181"/>
      </dsp:txXfrm>
    </dsp:sp>
    <dsp:sp modelId="{0C8A142C-AB55-41C1-8602-4603E4D7D614}">
      <dsp:nvSpPr>
        <dsp:cNvPr id="0" name=""/>
        <dsp:cNvSpPr/>
      </dsp:nvSpPr>
      <dsp:spPr>
        <a:xfrm>
          <a:off x="0" y="807200"/>
          <a:ext cx="903725" cy="3669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</a:t>
          </a:r>
        </a:p>
      </dsp:txBody>
      <dsp:txXfrm>
        <a:off x="17911" y="825111"/>
        <a:ext cx="867903" cy="3310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18FFA-70A1-4FD1-AC6D-A8234ECCDFDC}">
      <dsp:nvSpPr>
        <dsp:cNvPr id="0" name=""/>
        <dsp:cNvSpPr/>
      </dsp:nvSpPr>
      <dsp:spPr>
        <a:xfrm>
          <a:off x="50816" y="923343"/>
          <a:ext cx="765894" cy="7658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85D4F-7DA8-488F-B026-996E08E37FC0}">
      <dsp:nvSpPr>
        <dsp:cNvPr id="0" name=""/>
        <dsp:cNvSpPr/>
      </dsp:nvSpPr>
      <dsp:spPr>
        <a:xfrm rot="17700000">
          <a:off x="320682" y="298982"/>
          <a:ext cx="952092" cy="45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Real world?</a:t>
          </a:r>
        </a:p>
      </dsp:txBody>
      <dsp:txXfrm>
        <a:off x="320682" y="298982"/>
        <a:ext cx="952092" cy="458835"/>
      </dsp:txXfrm>
    </dsp:sp>
    <dsp:sp modelId="{EBC93319-4553-4C22-8BF9-5BEB6065F051}">
      <dsp:nvSpPr>
        <dsp:cNvPr id="0" name=""/>
        <dsp:cNvSpPr/>
      </dsp:nvSpPr>
      <dsp:spPr>
        <a:xfrm>
          <a:off x="874400" y="1107517"/>
          <a:ext cx="397548" cy="397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DE3AB-FB7D-456A-8586-C1E523D4911D}">
      <dsp:nvSpPr>
        <dsp:cNvPr id="0" name=""/>
        <dsp:cNvSpPr/>
      </dsp:nvSpPr>
      <dsp:spPr>
        <a:xfrm rot="17700000">
          <a:off x="403559" y="1660841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Research often not connected to </a:t>
          </a:r>
          <a:r>
            <a:rPr lang="en-US" sz="700" kern="1200" dirty="0" err="1"/>
            <a:t>realworld</a:t>
          </a:r>
          <a:r>
            <a:rPr lang="en-US" sz="700" kern="1200" dirty="0"/>
            <a:t> problems. Utility may be low</a:t>
          </a:r>
        </a:p>
      </dsp:txBody>
      <dsp:txXfrm>
        <a:off x="403559" y="1660841"/>
        <a:ext cx="823604" cy="397111"/>
      </dsp:txXfrm>
    </dsp:sp>
    <dsp:sp modelId="{63985AC0-F8FA-4690-B98E-424294A442B4}">
      <dsp:nvSpPr>
        <dsp:cNvPr id="0" name=""/>
        <dsp:cNvSpPr/>
      </dsp:nvSpPr>
      <dsp:spPr>
        <a:xfrm rot="17700000">
          <a:off x="919185" y="554629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BB16C-68E8-46AC-9121-3A707505C548}">
      <dsp:nvSpPr>
        <dsp:cNvPr id="0" name=""/>
        <dsp:cNvSpPr/>
      </dsp:nvSpPr>
      <dsp:spPr>
        <a:xfrm>
          <a:off x="1329638" y="923343"/>
          <a:ext cx="765894" cy="7658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D7A93-759D-420F-A361-B0C1E73D58CB}">
      <dsp:nvSpPr>
        <dsp:cNvPr id="0" name=""/>
        <dsp:cNvSpPr/>
      </dsp:nvSpPr>
      <dsp:spPr>
        <a:xfrm rot="17700000">
          <a:off x="1599505" y="298982"/>
          <a:ext cx="952092" cy="45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Whats</a:t>
          </a:r>
          <a:r>
            <a:rPr lang="en-US" sz="1100" kern="1200" dirty="0"/>
            <a:t> that?</a:t>
          </a:r>
        </a:p>
      </dsp:txBody>
      <dsp:txXfrm>
        <a:off x="1599505" y="298982"/>
        <a:ext cx="952092" cy="458835"/>
      </dsp:txXfrm>
    </dsp:sp>
    <dsp:sp modelId="{1F21221C-E5E5-4374-992E-B22848B1DDA8}">
      <dsp:nvSpPr>
        <dsp:cNvPr id="0" name=""/>
        <dsp:cNvSpPr/>
      </dsp:nvSpPr>
      <dsp:spPr>
        <a:xfrm>
          <a:off x="2153223" y="1107517"/>
          <a:ext cx="397548" cy="397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FE425-15FC-4604-9278-77E1F5BC88BD}">
      <dsp:nvSpPr>
        <dsp:cNvPr id="0" name=""/>
        <dsp:cNvSpPr/>
      </dsp:nvSpPr>
      <dsp:spPr>
        <a:xfrm rot="17700000">
          <a:off x="1682382" y="1660841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Right info on what it is , and what it can do for companies rarely present </a:t>
          </a:r>
        </a:p>
      </dsp:txBody>
      <dsp:txXfrm>
        <a:off x="1682382" y="1660841"/>
        <a:ext cx="823604" cy="397111"/>
      </dsp:txXfrm>
    </dsp:sp>
    <dsp:sp modelId="{60553F6F-1610-474B-BFBF-5B85DBFBC019}">
      <dsp:nvSpPr>
        <dsp:cNvPr id="0" name=""/>
        <dsp:cNvSpPr/>
      </dsp:nvSpPr>
      <dsp:spPr>
        <a:xfrm rot="17700000">
          <a:off x="2198008" y="554629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706CC-1ACD-460C-801A-B56FCEB998CE}">
      <dsp:nvSpPr>
        <dsp:cNvPr id="0" name=""/>
        <dsp:cNvSpPr/>
      </dsp:nvSpPr>
      <dsp:spPr>
        <a:xfrm>
          <a:off x="2608461" y="923343"/>
          <a:ext cx="765894" cy="7658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5E7DA-D35C-4A42-B461-B59287C403B9}">
      <dsp:nvSpPr>
        <dsp:cNvPr id="0" name=""/>
        <dsp:cNvSpPr/>
      </dsp:nvSpPr>
      <dsp:spPr>
        <a:xfrm rot="17700000">
          <a:off x="2878328" y="298982"/>
          <a:ext cx="952092" cy="45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Demo</a:t>
          </a:r>
          <a:r>
            <a:rPr lang="en-US" sz="1100" kern="1200" dirty="0"/>
            <a:t>? Market prototype? </a:t>
          </a:r>
        </a:p>
      </dsp:txBody>
      <dsp:txXfrm>
        <a:off x="2878328" y="298982"/>
        <a:ext cx="952092" cy="458835"/>
      </dsp:txXfrm>
    </dsp:sp>
    <dsp:sp modelId="{3568DC40-AC70-49AA-88B6-A2912D0FBBFF}">
      <dsp:nvSpPr>
        <dsp:cNvPr id="0" name=""/>
        <dsp:cNvSpPr/>
      </dsp:nvSpPr>
      <dsp:spPr>
        <a:xfrm>
          <a:off x="3432046" y="1107517"/>
          <a:ext cx="397548" cy="397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4F08F-486E-45C5-9C69-3B5BA8169C43}">
      <dsp:nvSpPr>
        <dsp:cNvPr id="0" name=""/>
        <dsp:cNvSpPr/>
      </dsp:nvSpPr>
      <dsp:spPr>
        <a:xfrm rot="17700000">
          <a:off x="2961205" y="1660841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Understanding of a market need, and </a:t>
          </a:r>
          <a:r>
            <a:rPr lang="en-US" sz="700" kern="1200" dirty="0" err="1"/>
            <a:t>aprototype</a:t>
          </a:r>
          <a:r>
            <a:rPr lang="en-US" sz="700" kern="1200" dirty="0"/>
            <a:t> </a:t>
          </a:r>
          <a:r>
            <a:rPr lang="en-US" sz="700" kern="1200" dirty="0" err="1"/>
            <a:t>fo</a:t>
          </a:r>
          <a:r>
            <a:rPr lang="en-US" sz="700" kern="1200" dirty="0"/>
            <a:t> </a:t>
          </a:r>
          <a:r>
            <a:rPr lang="en-US" sz="700" kern="1200" dirty="0" err="1"/>
            <a:t>rthat</a:t>
          </a:r>
          <a:r>
            <a:rPr lang="en-US" sz="700" kern="1200" dirty="0"/>
            <a:t> need is essential</a:t>
          </a:r>
        </a:p>
      </dsp:txBody>
      <dsp:txXfrm>
        <a:off x="2961205" y="1660841"/>
        <a:ext cx="823604" cy="397111"/>
      </dsp:txXfrm>
    </dsp:sp>
    <dsp:sp modelId="{629FA057-B6AD-4DC6-96F1-9F2215C2DE7B}">
      <dsp:nvSpPr>
        <dsp:cNvPr id="0" name=""/>
        <dsp:cNvSpPr/>
      </dsp:nvSpPr>
      <dsp:spPr>
        <a:xfrm rot="17700000">
          <a:off x="3476830" y="554629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EDF97-AF68-4684-A847-27B3580A7FDF}">
      <dsp:nvSpPr>
        <dsp:cNvPr id="0" name=""/>
        <dsp:cNvSpPr/>
      </dsp:nvSpPr>
      <dsp:spPr>
        <a:xfrm>
          <a:off x="3887284" y="923343"/>
          <a:ext cx="765894" cy="7658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BCB2A-D8B0-4178-8242-C75009AF9D10}">
      <dsp:nvSpPr>
        <dsp:cNvPr id="0" name=""/>
        <dsp:cNvSpPr/>
      </dsp:nvSpPr>
      <dsp:spPr>
        <a:xfrm rot="17700000">
          <a:off x="4157151" y="298982"/>
          <a:ext cx="952092" cy="458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Faculty? entrepreneur?</a:t>
          </a:r>
        </a:p>
      </dsp:txBody>
      <dsp:txXfrm>
        <a:off x="4157151" y="298982"/>
        <a:ext cx="952092" cy="458835"/>
      </dsp:txXfrm>
    </dsp:sp>
    <dsp:sp modelId="{AA23D509-B645-4C7B-A576-44169D4E4EA0}">
      <dsp:nvSpPr>
        <dsp:cNvPr id="0" name=""/>
        <dsp:cNvSpPr/>
      </dsp:nvSpPr>
      <dsp:spPr>
        <a:xfrm>
          <a:off x="4710869" y="1107517"/>
          <a:ext cx="397548" cy="397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07556-B31C-4357-B655-CDB950B0A7F0}">
      <dsp:nvSpPr>
        <dsp:cNvPr id="0" name=""/>
        <dsp:cNvSpPr/>
      </dsp:nvSpPr>
      <dsp:spPr>
        <a:xfrm rot="17700000">
          <a:off x="4240028" y="1660841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Faculty excited by research. Not by industry nor biz. So who will start?</a:t>
          </a:r>
        </a:p>
      </dsp:txBody>
      <dsp:txXfrm>
        <a:off x="4240028" y="1660841"/>
        <a:ext cx="823604" cy="397111"/>
      </dsp:txXfrm>
    </dsp:sp>
    <dsp:sp modelId="{BE1D7A66-0DC3-4173-94E6-4D8670063680}">
      <dsp:nvSpPr>
        <dsp:cNvPr id="0" name=""/>
        <dsp:cNvSpPr/>
      </dsp:nvSpPr>
      <dsp:spPr>
        <a:xfrm rot="17700000">
          <a:off x="4755653" y="554629"/>
          <a:ext cx="823604" cy="39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9A507-0003-48AE-9FD4-EF7A81940FA7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12600000"/>
            <a:gd name="adj2" fmla="val 162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D50CC-9FFD-4A9B-BB8B-7704FE49B2BB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9000000"/>
            <a:gd name="adj2" fmla="val 126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221F5-3B5F-48AB-B169-F23A2BACF4A2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5400000"/>
            <a:gd name="adj2" fmla="val 90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345F8-9B80-4E80-918A-602AACA2472A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1800000"/>
            <a:gd name="adj2" fmla="val 54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882A8-77D3-411E-832D-7B4B86122196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19800000"/>
            <a:gd name="adj2" fmla="val 18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1635C-3732-438A-B487-4B3C74B695BE}">
      <dsp:nvSpPr>
        <dsp:cNvPr id="0" name=""/>
        <dsp:cNvSpPr/>
      </dsp:nvSpPr>
      <dsp:spPr>
        <a:xfrm>
          <a:off x="2259656" y="490407"/>
          <a:ext cx="3363248" cy="3363248"/>
        </a:xfrm>
        <a:prstGeom prst="blockArc">
          <a:avLst>
            <a:gd name="adj1" fmla="val 16200000"/>
            <a:gd name="adj2" fmla="val 19800000"/>
            <a:gd name="adj3" fmla="val 452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7C91E-2136-4149-94C4-5114BA0AEE1B}">
      <dsp:nvSpPr>
        <dsp:cNvPr id="0" name=""/>
        <dsp:cNvSpPr/>
      </dsp:nvSpPr>
      <dsp:spPr>
        <a:xfrm>
          <a:off x="3186895" y="1417646"/>
          <a:ext cx="1508771" cy="15087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Productize/ Translate Research</a:t>
          </a:r>
        </a:p>
      </dsp:txBody>
      <dsp:txXfrm>
        <a:off x="3407849" y="1638600"/>
        <a:ext cx="1066863" cy="1066863"/>
      </dsp:txXfrm>
    </dsp:sp>
    <dsp:sp modelId="{3DCF427D-8D28-413F-9787-B32B764B56AD}">
      <dsp:nvSpPr>
        <dsp:cNvPr id="0" name=""/>
        <dsp:cNvSpPr/>
      </dsp:nvSpPr>
      <dsp:spPr>
        <a:xfrm>
          <a:off x="3413210" y="358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Research</a:t>
          </a:r>
          <a:r>
            <a:rPr lang="en-US" sz="900" kern="1200" dirty="0"/>
            <a:t>.. Starting point</a:t>
          </a:r>
        </a:p>
      </dsp:txBody>
      <dsp:txXfrm>
        <a:off x="3567878" y="155026"/>
        <a:ext cx="746804" cy="746804"/>
      </dsp:txXfrm>
    </dsp:sp>
    <dsp:sp modelId="{05EE950C-8AA6-462C-B1EC-EA35E27DAA28}">
      <dsp:nvSpPr>
        <dsp:cNvPr id="0" name=""/>
        <dsp:cNvSpPr/>
      </dsp:nvSpPr>
      <dsp:spPr>
        <a:xfrm>
          <a:off x="4836613" y="822160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Markets</a:t>
          </a:r>
          <a:r>
            <a:rPr lang="en-US" sz="900" kern="1200" dirty="0"/>
            <a:t>: Identify where opportunities lie</a:t>
          </a:r>
        </a:p>
      </dsp:txBody>
      <dsp:txXfrm>
        <a:off x="4991281" y="976828"/>
        <a:ext cx="746804" cy="746804"/>
      </dsp:txXfrm>
    </dsp:sp>
    <dsp:sp modelId="{A7AAE800-DA5C-4643-8DF7-496740A9AB9B}">
      <dsp:nvSpPr>
        <dsp:cNvPr id="0" name=""/>
        <dsp:cNvSpPr/>
      </dsp:nvSpPr>
      <dsp:spPr>
        <a:xfrm>
          <a:off x="4836613" y="2465763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Startups</a:t>
          </a:r>
          <a:r>
            <a:rPr lang="en-US" sz="900" kern="1200" dirty="0"/>
            <a:t>: Think innovation. Think speed</a:t>
          </a:r>
        </a:p>
      </dsp:txBody>
      <dsp:txXfrm>
        <a:off x="4991281" y="2620431"/>
        <a:ext cx="746804" cy="746804"/>
      </dsp:txXfrm>
    </dsp:sp>
    <dsp:sp modelId="{DBC867B6-2242-432E-BD46-6004796D1821}">
      <dsp:nvSpPr>
        <dsp:cNvPr id="0" name=""/>
        <dsp:cNvSpPr/>
      </dsp:nvSpPr>
      <dsp:spPr>
        <a:xfrm>
          <a:off x="3413210" y="3287565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Makers</a:t>
          </a:r>
          <a:r>
            <a:rPr lang="en-US" sz="900" kern="1200" dirty="0"/>
            <a:t>: Fab Lab- for prototypes</a:t>
          </a:r>
        </a:p>
      </dsp:txBody>
      <dsp:txXfrm>
        <a:off x="3567878" y="3442233"/>
        <a:ext cx="746804" cy="746804"/>
      </dsp:txXfrm>
    </dsp:sp>
    <dsp:sp modelId="{9C2B929F-664D-4012-A02B-1303A1578B36}">
      <dsp:nvSpPr>
        <dsp:cNvPr id="0" name=""/>
        <dsp:cNvSpPr/>
      </dsp:nvSpPr>
      <dsp:spPr>
        <a:xfrm>
          <a:off x="1989808" y="2465763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</a:t>
          </a:r>
          <a:r>
            <a:rPr lang="en-US" sz="900" b="1" kern="1200" dirty="0"/>
            <a:t>Industry</a:t>
          </a:r>
          <a:r>
            <a:rPr lang="en-US" sz="900" kern="1200" dirty="0"/>
            <a:t>: Best practices &amp; : engineering</a:t>
          </a:r>
        </a:p>
      </dsp:txBody>
      <dsp:txXfrm>
        <a:off x="2144476" y="2620431"/>
        <a:ext cx="746804" cy="746804"/>
      </dsp:txXfrm>
    </dsp:sp>
    <dsp:sp modelId="{FFAE4BCF-27D0-4360-B3D2-04F20575BF31}">
      <dsp:nvSpPr>
        <dsp:cNvPr id="0" name=""/>
        <dsp:cNvSpPr/>
      </dsp:nvSpPr>
      <dsp:spPr>
        <a:xfrm>
          <a:off x="1989808" y="822160"/>
          <a:ext cx="1056140" cy="10561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Entrepreneurs</a:t>
          </a:r>
          <a:r>
            <a:rPr lang="en-US" sz="900" kern="1200" dirty="0"/>
            <a:t>: Innovators willing to create deep tech products </a:t>
          </a:r>
        </a:p>
      </dsp:txBody>
      <dsp:txXfrm>
        <a:off x="2144476" y="976828"/>
        <a:ext cx="746804" cy="7468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71356-FD7F-471F-89EE-657DFDA1152F}">
      <dsp:nvSpPr>
        <dsp:cNvPr id="0" name=""/>
        <dsp:cNvSpPr/>
      </dsp:nvSpPr>
      <dsp:spPr>
        <a:xfrm>
          <a:off x="425855" y="126878"/>
          <a:ext cx="1826531" cy="1826531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>
                  <a:lumMod val="75000"/>
                </a:schemeClr>
              </a:solidFill>
            </a:rPr>
            <a:t>Research Centers</a:t>
          </a:r>
          <a:endParaRPr lang="en-US" sz="9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358691" y="322578"/>
        <a:ext cx="532738" cy="391399"/>
      </dsp:txXfrm>
    </dsp:sp>
    <dsp:sp modelId="{B736ED28-B18F-4C59-87BA-D95539B66888}">
      <dsp:nvSpPr>
        <dsp:cNvPr id="0" name=""/>
        <dsp:cNvSpPr/>
      </dsp:nvSpPr>
      <dsp:spPr>
        <a:xfrm>
          <a:off x="371494" y="221032"/>
          <a:ext cx="1826531" cy="1826531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>
                  <a:lumMod val="75000"/>
                </a:schemeClr>
              </a:solidFill>
            </a:rPr>
            <a:t>Product Labs</a:t>
          </a:r>
          <a:endParaRPr lang="en-US" sz="9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621798" y="949470"/>
        <a:ext cx="552308" cy="369655"/>
      </dsp:txXfrm>
    </dsp:sp>
    <dsp:sp modelId="{0C127946-CAB3-44B6-BDFD-E91ED5645112}">
      <dsp:nvSpPr>
        <dsp:cNvPr id="0" name=""/>
        <dsp:cNvSpPr/>
      </dsp:nvSpPr>
      <dsp:spPr>
        <a:xfrm>
          <a:off x="371494" y="221032"/>
          <a:ext cx="1826531" cy="1826531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>
                  <a:lumMod val="75000"/>
                </a:schemeClr>
              </a:solidFill>
            </a:rPr>
            <a:t>Tech Transfer</a:t>
          </a:r>
          <a:endParaRPr lang="en-US" sz="9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304330" y="1460463"/>
        <a:ext cx="532738" cy="391399"/>
      </dsp:txXfrm>
    </dsp:sp>
    <dsp:sp modelId="{E6769AA5-1B13-49A4-B0AE-B15DDE4A9460}">
      <dsp:nvSpPr>
        <dsp:cNvPr id="0" name=""/>
        <dsp:cNvSpPr/>
      </dsp:nvSpPr>
      <dsp:spPr>
        <a:xfrm>
          <a:off x="371494" y="221032"/>
          <a:ext cx="1826531" cy="1826531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>
                  <a:lumMod val="75000"/>
                </a:schemeClr>
              </a:solidFill>
            </a:rPr>
            <a:t>CIE/ Incubator</a:t>
          </a:r>
        </a:p>
      </dsp:txBody>
      <dsp:txXfrm>
        <a:off x="732452" y="1460463"/>
        <a:ext cx="532738" cy="391399"/>
      </dsp:txXfrm>
    </dsp:sp>
    <dsp:sp modelId="{A2CED625-AC01-41B0-BD5E-7C1A93CA542E}">
      <dsp:nvSpPr>
        <dsp:cNvPr id="0" name=""/>
        <dsp:cNvSpPr/>
      </dsp:nvSpPr>
      <dsp:spPr>
        <a:xfrm>
          <a:off x="371494" y="221032"/>
          <a:ext cx="1826531" cy="1826531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>
                  <a:lumMod val="75000"/>
                </a:schemeClr>
              </a:solidFill>
            </a:rPr>
            <a:t>Maker/Fab Lab</a:t>
          </a:r>
        </a:p>
      </dsp:txBody>
      <dsp:txXfrm>
        <a:off x="399762" y="949470"/>
        <a:ext cx="552308" cy="369655"/>
      </dsp:txXfrm>
    </dsp:sp>
    <dsp:sp modelId="{34C47A3E-C7FB-4E08-921A-C6D009F7FBF5}">
      <dsp:nvSpPr>
        <dsp:cNvPr id="0" name=""/>
        <dsp:cNvSpPr/>
      </dsp:nvSpPr>
      <dsp:spPr>
        <a:xfrm>
          <a:off x="371494" y="221032"/>
          <a:ext cx="1826531" cy="1826531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>
                  <a:lumMod val="75000"/>
                </a:schemeClr>
              </a:solidFill>
            </a:rPr>
            <a:t>Research Outreach</a:t>
          </a:r>
        </a:p>
      </dsp:txBody>
      <dsp:txXfrm>
        <a:off x="732452" y="416731"/>
        <a:ext cx="532738" cy="3913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D66F6-0F0A-40C8-AB99-A6866416C46F}">
      <dsp:nvSpPr>
        <dsp:cNvPr id="0" name=""/>
        <dsp:cNvSpPr/>
      </dsp:nvSpPr>
      <dsp:spPr>
        <a:xfrm>
          <a:off x="3525454" y="35154"/>
          <a:ext cx="1167664" cy="1167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Co-Innovation</a:t>
          </a:r>
          <a:r>
            <a:rPr lang="en-US" sz="1700" kern="1200" dirty="0"/>
            <a:t>: research led prototypes</a:t>
          </a:r>
        </a:p>
      </dsp:txBody>
      <dsp:txXfrm>
        <a:off x="3525454" y="35154"/>
        <a:ext cx="1167664" cy="1167664"/>
      </dsp:txXfrm>
    </dsp:sp>
    <dsp:sp modelId="{14A3F01A-0ED3-4641-B2DD-F40274DF886E}">
      <dsp:nvSpPr>
        <dsp:cNvPr id="0" name=""/>
        <dsp:cNvSpPr/>
      </dsp:nvSpPr>
      <dsp:spPr>
        <a:xfrm>
          <a:off x="776870" y="1155"/>
          <a:ext cx="4380195" cy="4380195"/>
        </a:xfrm>
        <a:prstGeom prst="circularArrow">
          <a:avLst>
            <a:gd name="adj1" fmla="val 5198"/>
            <a:gd name="adj2" fmla="val 335776"/>
            <a:gd name="adj3" fmla="val 21293802"/>
            <a:gd name="adj4" fmla="val 19765749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A2C90-7519-4AFF-A5EE-5575214B2ACD}">
      <dsp:nvSpPr>
        <dsp:cNvPr id="0" name=""/>
        <dsp:cNvSpPr/>
      </dsp:nvSpPr>
      <dsp:spPr>
        <a:xfrm>
          <a:off x="4231446" y="2207974"/>
          <a:ext cx="1167664" cy="1167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Product seeding</a:t>
          </a:r>
          <a:r>
            <a:rPr lang="en-US" sz="1700" kern="1200" dirty="0"/>
            <a:t>: market connected</a:t>
          </a:r>
        </a:p>
      </dsp:txBody>
      <dsp:txXfrm>
        <a:off x="4231446" y="2207974"/>
        <a:ext cx="1167664" cy="1167664"/>
      </dsp:txXfrm>
    </dsp:sp>
    <dsp:sp modelId="{15225F52-989B-4C6C-8067-1A82B74D18FD}">
      <dsp:nvSpPr>
        <dsp:cNvPr id="0" name=""/>
        <dsp:cNvSpPr/>
      </dsp:nvSpPr>
      <dsp:spPr>
        <a:xfrm>
          <a:off x="776870" y="1155"/>
          <a:ext cx="4380195" cy="4380195"/>
        </a:xfrm>
        <a:prstGeom prst="circularArrow">
          <a:avLst>
            <a:gd name="adj1" fmla="val 5198"/>
            <a:gd name="adj2" fmla="val 335776"/>
            <a:gd name="adj3" fmla="val 4015278"/>
            <a:gd name="adj4" fmla="val 2252900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45611-A7CF-40A7-8285-11731E093303}">
      <dsp:nvSpPr>
        <dsp:cNvPr id="0" name=""/>
        <dsp:cNvSpPr/>
      </dsp:nvSpPr>
      <dsp:spPr>
        <a:xfrm>
          <a:off x="2383135" y="3550850"/>
          <a:ext cx="1167664" cy="1167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Domain specific </a:t>
          </a:r>
          <a:r>
            <a:rPr lang="en-US" sz="1700" b="1" kern="1200" dirty="0"/>
            <a:t>COES</a:t>
          </a:r>
        </a:p>
      </dsp:txBody>
      <dsp:txXfrm>
        <a:off x="2383135" y="3550850"/>
        <a:ext cx="1167664" cy="1167664"/>
      </dsp:txXfrm>
    </dsp:sp>
    <dsp:sp modelId="{D866D6BD-6A7B-406B-9A23-ED464E03AB9A}">
      <dsp:nvSpPr>
        <dsp:cNvPr id="0" name=""/>
        <dsp:cNvSpPr/>
      </dsp:nvSpPr>
      <dsp:spPr>
        <a:xfrm>
          <a:off x="776870" y="1155"/>
          <a:ext cx="4380195" cy="4380195"/>
        </a:xfrm>
        <a:prstGeom prst="circularArrow">
          <a:avLst>
            <a:gd name="adj1" fmla="val 5198"/>
            <a:gd name="adj2" fmla="val 335776"/>
            <a:gd name="adj3" fmla="val 8211324"/>
            <a:gd name="adj4" fmla="val 6448946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DD75-8251-4670-B459-E849CFCA7134}">
      <dsp:nvSpPr>
        <dsp:cNvPr id="0" name=""/>
        <dsp:cNvSpPr/>
      </dsp:nvSpPr>
      <dsp:spPr>
        <a:xfrm>
          <a:off x="534825" y="2207974"/>
          <a:ext cx="1167664" cy="1167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Open</a:t>
          </a:r>
          <a:r>
            <a:rPr lang="en-US" sz="1700" kern="1200" dirty="0"/>
            <a:t> Innovation</a:t>
          </a:r>
        </a:p>
      </dsp:txBody>
      <dsp:txXfrm>
        <a:off x="534825" y="2207974"/>
        <a:ext cx="1167664" cy="1167664"/>
      </dsp:txXfrm>
    </dsp:sp>
    <dsp:sp modelId="{74DD4FE0-6851-4E7B-A473-4321AD74C9F1}">
      <dsp:nvSpPr>
        <dsp:cNvPr id="0" name=""/>
        <dsp:cNvSpPr/>
      </dsp:nvSpPr>
      <dsp:spPr>
        <a:xfrm>
          <a:off x="776870" y="1155"/>
          <a:ext cx="4380195" cy="4380195"/>
        </a:xfrm>
        <a:prstGeom prst="circularArrow">
          <a:avLst>
            <a:gd name="adj1" fmla="val 5198"/>
            <a:gd name="adj2" fmla="val 335776"/>
            <a:gd name="adj3" fmla="val 12298476"/>
            <a:gd name="adj4" fmla="val 10770423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0E060-6B02-42E5-BC1F-6296276621A6}">
      <dsp:nvSpPr>
        <dsp:cNvPr id="0" name=""/>
        <dsp:cNvSpPr/>
      </dsp:nvSpPr>
      <dsp:spPr>
        <a:xfrm>
          <a:off x="1240817" y="35154"/>
          <a:ext cx="1167664" cy="1167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Study</a:t>
          </a:r>
          <a:r>
            <a:rPr lang="en-US" sz="1700" kern="1200" dirty="0"/>
            <a:t> the Innovation process</a:t>
          </a:r>
        </a:p>
      </dsp:txBody>
      <dsp:txXfrm>
        <a:off x="1240817" y="35154"/>
        <a:ext cx="1167664" cy="1167664"/>
      </dsp:txXfrm>
    </dsp:sp>
    <dsp:sp modelId="{B19B0BA2-25D3-4211-AA7C-10FA7BF6E583}">
      <dsp:nvSpPr>
        <dsp:cNvPr id="0" name=""/>
        <dsp:cNvSpPr/>
      </dsp:nvSpPr>
      <dsp:spPr>
        <a:xfrm>
          <a:off x="776870" y="1155"/>
          <a:ext cx="4380195" cy="4380195"/>
        </a:xfrm>
        <a:prstGeom prst="circularArrow">
          <a:avLst>
            <a:gd name="adj1" fmla="val 5198"/>
            <a:gd name="adj2" fmla="val 335776"/>
            <a:gd name="adj3" fmla="val 16866265"/>
            <a:gd name="adj4" fmla="val 15197959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91238-58F9-47C6-A240-EB7C19675757}">
      <dsp:nvSpPr>
        <dsp:cNvPr id="0" name=""/>
        <dsp:cNvSpPr/>
      </dsp:nvSpPr>
      <dsp:spPr>
        <a:xfrm>
          <a:off x="2898" y="286122"/>
          <a:ext cx="1028963" cy="1028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Research insights &amp;  Prof/Team</a:t>
          </a:r>
        </a:p>
      </dsp:txBody>
      <dsp:txXfrm>
        <a:off x="153586" y="436810"/>
        <a:ext cx="727587" cy="727587"/>
      </dsp:txXfrm>
    </dsp:sp>
    <dsp:sp modelId="{AA0461A3-88DB-4DF9-B9A3-3219AB6EEF64}">
      <dsp:nvSpPr>
        <dsp:cNvPr id="0" name=""/>
        <dsp:cNvSpPr/>
      </dsp:nvSpPr>
      <dsp:spPr>
        <a:xfrm>
          <a:off x="218980" y="1398638"/>
          <a:ext cx="596798" cy="596798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98086" y="1626854"/>
        <a:ext cx="438586" cy="140366"/>
      </dsp:txXfrm>
    </dsp:sp>
    <dsp:sp modelId="{EFF3C858-8E4B-4351-A137-84A3783B8D76}">
      <dsp:nvSpPr>
        <dsp:cNvPr id="0" name=""/>
        <dsp:cNvSpPr/>
      </dsp:nvSpPr>
      <dsp:spPr>
        <a:xfrm>
          <a:off x="2898" y="2078988"/>
          <a:ext cx="1028963" cy="1028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Company problem &amp;  team</a:t>
          </a:r>
        </a:p>
      </dsp:txBody>
      <dsp:txXfrm>
        <a:off x="153586" y="2229676"/>
        <a:ext cx="727587" cy="727587"/>
      </dsp:txXfrm>
    </dsp:sp>
    <dsp:sp modelId="{25003355-C769-48B7-A77D-D92C0A028246}">
      <dsp:nvSpPr>
        <dsp:cNvPr id="0" name=""/>
        <dsp:cNvSpPr/>
      </dsp:nvSpPr>
      <dsp:spPr>
        <a:xfrm>
          <a:off x="1186206" y="1505650"/>
          <a:ext cx="327210" cy="382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86206" y="1582205"/>
        <a:ext cx="229047" cy="229664"/>
      </dsp:txXfrm>
    </dsp:sp>
    <dsp:sp modelId="{B6D53BC2-B7DA-45B3-8F3B-4225B8CA6D82}">
      <dsp:nvSpPr>
        <dsp:cNvPr id="0" name=""/>
        <dsp:cNvSpPr/>
      </dsp:nvSpPr>
      <dsp:spPr>
        <a:xfrm>
          <a:off x="1649240" y="668073"/>
          <a:ext cx="2057927" cy="2057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Co-Innovation </a:t>
          </a:r>
          <a:r>
            <a:rPr lang="en-US" sz="2000" kern="1200" dirty="0"/>
            <a:t>(tech concept/ prototypes)</a:t>
          </a:r>
        </a:p>
      </dsp:txBody>
      <dsp:txXfrm>
        <a:off x="1950616" y="969449"/>
        <a:ext cx="1455175" cy="14551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C53DF-5782-4F61-A408-01374E450CC1}">
      <dsp:nvSpPr>
        <dsp:cNvPr id="0" name=""/>
        <dsp:cNvSpPr/>
      </dsp:nvSpPr>
      <dsp:spPr>
        <a:xfrm>
          <a:off x="712812" y="212851"/>
          <a:ext cx="2604897" cy="90464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02CE-7BBF-490C-9495-56FD6193A505}">
      <dsp:nvSpPr>
        <dsp:cNvPr id="0" name=""/>
        <dsp:cNvSpPr/>
      </dsp:nvSpPr>
      <dsp:spPr>
        <a:xfrm>
          <a:off x="1766887" y="2428024"/>
          <a:ext cx="504825" cy="32308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A31E8-F4EC-4265-AFB6-6A0A2741C328}">
      <dsp:nvSpPr>
        <dsp:cNvPr id="0" name=""/>
        <dsp:cNvSpPr/>
      </dsp:nvSpPr>
      <dsp:spPr>
        <a:xfrm>
          <a:off x="807720" y="2686494"/>
          <a:ext cx="2423160" cy="605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CO-Creation</a:t>
          </a:r>
          <a:r>
            <a:rPr lang="en-US" sz="1400" kern="1200" dirty="0"/>
            <a:t> &gt; Deep IP Mkt Product</a:t>
          </a:r>
        </a:p>
      </dsp:txBody>
      <dsp:txXfrm>
        <a:off x="807720" y="2686494"/>
        <a:ext cx="2423160" cy="605790"/>
      </dsp:txXfrm>
    </dsp:sp>
    <dsp:sp modelId="{A7291D82-0907-4A85-829F-B285E69BAB7E}">
      <dsp:nvSpPr>
        <dsp:cNvPr id="0" name=""/>
        <dsp:cNvSpPr/>
      </dsp:nvSpPr>
      <dsp:spPr>
        <a:xfrm>
          <a:off x="1659864" y="1187366"/>
          <a:ext cx="908685" cy="908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Startup &amp; Team</a:t>
          </a:r>
          <a:endParaRPr lang="en-US" sz="1000" kern="1200" dirty="0"/>
        </a:p>
      </dsp:txBody>
      <dsp:txXfrm>
        <a:off x="1792938" y="1320440"/>
        <a:ext cx="642537" cy="642537"/>
      </dsp:txXfrm>
    </dsp:sp>
    <dsp:sp modelId="{52D049DC-C4DE-4797-8875-5BCBAFE9AB77}">
      <dsp:nvSpPr>
        <dsp:cNvPr id="0" name=""/>
        <dsp:cNvSpPr/>
      </dsp:nvSpPr>
      <dsp:spPr>
        <a:xfrm>
          <a:off x="1009650" y="505650"/>
          <a:ext cx="908685" cy="908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Market opportunity</a:t>
          </a:r>
        </a:p>
      </dsp:txBody>
      <dsp:txXfrm>
        <a:off x="1142724" y="638724"/>
        <a:ext cx="642537" cy="642537"/>
      </dsp:txXfrm>
    </dsp:sp>
    <dsp:sp modelId="{B32AFEC0-D76F-4E15-B202-130E1200271C}">
      <dsp:nvSpPr>
        <dsp:cNvPr id="0" name=""/>
        <dsp:cNvSpPr/>
      </dsp:nvSpPr>
      <dsp:spPr>
        <a:xfrm>
          <a:off x="1938528" y="285950"/>
          <a:ext cx="908685" cy="908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Research works</a:t>
          </a:r>
        </a:p>
      </dsp:txBody>
      <dsp:txXfrm>
        <a:off x="2071602" y="419024"/>
        <a:ext cx="642537" cy="642537"/>
      </dsp:txXfrm>
    </dsp:sp>
    <dsp:sp modelId="{FD141213-4227-48A7-BB60-231E2D86BC0B}">
      <dsp:nvSpPr>
        <dsp:cNvPr id="0" name=""/>
        <dsp:cNvSpPr/>
      </dsp:nvSpPr>
      <dsp:spPr>
        <a:xfrm>
          <a:off x="605790" y="101790"/>
          <a:ext cx="2827020" cy="2261616"/>
        </a:xfrm>
        <a:prstGeom prst="funnel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0B59-EE66-C941-B781-76C6C92369B3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1BD9C-6908-C642-B8C4-122DE93BB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5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FDFCF-B7E6-D44B-BE68-5AF1492E8E2E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12E7-150C-D04A-AE73-4175F2C37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35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865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07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Pullela</a:t>
            </a:r>
            <a:r>
              <a:rPr lang="en-IN" dirty="0"/>
              <a:t> Gopichand (Indian Badminton head coach) : “As such there is no data readily available in the sport of badminton. I usually have 2 members of my coaching staff sit on either side of a court and ask them to record certain parameters I am interested in studying such as the number of smashes played down the line etc and I try to draw some insights after the game.”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A375B-FCB5-463C-98D6-E2D54EBEA1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22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49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491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7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05940a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d05940a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7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28850"/>
            <a:ext cx="4648200" cy="154305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DEDA12"/>
                </a:solidFill>
                <a:latin typeface="Aril"/>
              </a:defRPr>
            </a:lvl1pPr>
          </a:lstStyle>
          <a:p>
            <a:r>
              <a:rPr lang="en-US" dirty="0"/>
              <a:t>Title...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consectetuer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943350"/>
            <a:ext cx="5486400" cy="514350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 case if there is subtitle/text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7C46AF4-A2EE-4D21-84CF-4645B40A9CBA}" type="datetimeFigureOut">
              <a:rPr lang="en-US" smtClean="0"/>
              <a:pPr/>
              <a:t>8/22/22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D68F6-05E4-448D-B0F9-9DE4A868DA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1260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479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8644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382255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536972"/>
          </a:xfrm>
        </p:spPr>
        <p:txBody>
          <a:bodyPr>
            <a:noAutofit/>
          </a:bodyPr>
          <a:lstStyle>
            <a:lvl1pPr algn="l">
              <a:defRPr sz="2100" b="1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50"/>
              </a:buClr>
              <a:defRPr sz="1800"/>
            </a:lvl1pPr>
            <a:lvl2pPr>
              <a:buClr>
                <a:srgbClr val="00B050"/>
              </a:buClr>
              <a:defRPr sz="1500"/>
            </a:lvl2pPr>
            <a:lvl3pPr>
              <a:buClr>
                <a:srgbClr val="00B050"/>
              </a:buClr>
              <a:defRPr sz="1350"/>
            </a:lvl3pPr>
            <a:lvl4pPr>
              <a:buClr>
                <a:srgbClr val="00B050"/>
              </a:buClr>
              <a:defRPr sz="1200"/>
            </a:lvl4pPr>
            <a:lvl5pPr>
              <a:buClr>
                <a:srgbClr val="00B05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96955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7797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9475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361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31374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02635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534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10199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6AF4-A2EE-4D21-84CF-4645B40A9CBA}" type="datetimeFigureOut">
              <a:rPr lang="en-US" smtClean="0"/>
              <a:pPr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D68F6-05E4-448D-B0F9-9DE4A868D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3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fade thruBlk="1"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5506" y="1682157"/>
            <a:ext cx="7790688" cy="113724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Research led Innovation</a:t>
            </a:r>
            <a:b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</a:b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Incubator.Industry.ProductLabs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5646" y="3817455"/>
            <a:ext cx="396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Prakash Yalla, Tech Transfer Officer</a:t>
            </a:r>
          </a:p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Prof.Ramesh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Loganathan, CIE</a:t>
            </a:r>
          </a:p>
        </p:txBody>
      </p:sp>
    </p:spTree>
    <p:extLst>
      <p:ext uri="{BB962C8B-B14F-4D97-AF65-F5344CB8AC3E}">
        <p14:creationId xmlns:p14="http://schemas.microsoft.com/office/powerpoint/2010/main" val="3549508523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4EB1-1630-48CD-8563-E309D4D6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Progression : Lab POC to Deployment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80B277-8E0A-47AB-9B02-E406593804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5186" y="1007030"/>
          <a:ext cx="8029030" cy="214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3C4C73C-3259-164D-A384-CF219A536362}"/>
              </a:ext>
            </a:extLst>
          </p:cNvPr>
          <p:cNvSpPr/>
          <p:nvPr/>
        </p:nvSpPr>
        <p:spPr>
          <a:xfrm>
            <a:off x="983732" y="3552513"/>
            <a:ext cx="18925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Lab work &gt; Mkt </a:t>
            </a:r>
            <a:r>
              <a:rPr lang="en-US" sz="1100" dirty="0" err="1"/>
              <a:t>usecase</a:t>
            </a:r>
            <a:r>
              <a:rPr lang="en-US" sz="1100" dirty="0"/>
              <a:t> &gt; Product Labs prototype (&amp;delta research)&gt; validate </a:t>
            </a:r>
            <a:r>
              <a:rPr lang="en-US" sz="1100" dirty="0" err="1"/>
              <a:t>usecase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F7F4A-F437-E340-B9B7-35E6F82A6099}"/>
              </a:ext>
            </a:extLst>
          </p:cNvPr>
          <p:cNvSpPr/>
          <p:nvPr/>
        </p:nvSpPr>
        <p:spPr>
          <a:xfrm>
            <a:off x="3115339" y="3520053"/>
            <a:ext cx="2454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MVP &gt; Virtual startup &gt; Startup  &gt; seed grant &gt; Customer validation/</a:t>
            </a:r>
            <a:r>
              <a:rPr lang="en-US" sz="1100" dirty="0" err="1"/>
              <a:t>POcs</a:t>
            </a:r>
            <a:r>
              <a:rPr lang="en-US" sz="11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1D953-0349-EE48-973A-848E35163CEB}"/>
              </a:ext>
            </a:extLst>
          </p:cNvPr>
          <p:cNvSpPr/>
          <p:nvPr/>
        </p:nvSpPr>
        <p:spPr>
          <a:xfrm>
            <a:off x="5569688" y="3537227"/>
            <a:ext cx="2734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take to market  (first few paying customers) &gt; Startup gets seed investment (25-50L) to prove scale potential  in market. </a:t>
            </a:r>
          </a:p>
          <a:p>
            <a:r>
              <a:rPr lang="en-US" sz="1100" dirty="0"/>
              <a:t>Could continue as virtual startup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C4A7D8-6B3A-AF48-B5AB-5BC4C1D08E55}"/>
              </a:ext>
            </a:extLst>
          </p:cNvPr>
          <p:cNvSpPr/>
          <p:nvPr/>
        </p:nvSpPr>
        <p:spPr>
          <a:xfrm>
            <a:off x="3115339" y="3218350"/>
            <a:ext cx="2415617" cy="272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lvl="0" algn="ctr"/>
            <a:r>
              <a:rPr lang="en-US" sz="900" dirty="0">
                <a:solidFill>
                  <a:prstClr val="black"/>
                </a:solidFill>
              </a:rPr>
              <a:t>Product Seeding : 3-6 months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B848DB-655C-2F4C-A661-2AD55D9DB82D}"/>
              </a:ext>
            </a:extLst>
          </p:cNvPr>
          <p:cNvSpPr/>
          <p:nvPr/>
        </p:nvSpPr>
        <p:spPr>
          <a:xfrm>
            <a:off x="5645888" y="3218350"/>
            <a:ext cx="3002812" cy="2726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lvl="0" algn="ctr"/>
            <a:r>
              <a:rPr lang="en-US" sz="900" dirty="0">
                <a:solidFill>
                  <a:prstClr val="black"/>
                </a:solidFill>
              </a:rPr>
              <a:t>Product Scaling : 6 - 9 months</a:t>
            </a:r>
          </a:p>
          <a:p>
            <a:pPr lvl="0" algn="ctr"/>
            <a:r>
              <a:rPr lang="en-US" sz="900" dirty="0">
                <a:solidFill>
                  <a:prstClr val="black"/>
                </a:solidFill>
              </a:rPr>
              <a:t>Product engineering &amp;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B81BF-4239-6145-A042-2DF1BB691067}"/>
              </a:ext>
            </a:extLst>
          </p:cNvPr>
          <p:cNvSpPr/>
          <p:nvPr/>
        </p:nvSpPr>
        <p:spPr>
          <a:xfrm>
            <a:off x="983733" y="3218350"/>
            <a:ext cx="1892595" cy="272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lvl="0" algn="ctr"/>
            <a:r>
              <a:rPr lang="en-US" sz="900" dirty="0">
                <a:solidFill>
                  <a:prstClr val="black"/>
                </a:solidFill>
              </a:rPr>
              <a:t>Research Components</a:t>
            </a:r>
          </a:p>
        </p:txBody>
      </p:sp>
    </p:spTree>
    <p:extLst>
      <p:ext uri="{BB962C8B-B14F-4D97-AF65-F5344CB8AC3E}">
        <p14:creationId xmlns:p14="http://schemas.microsoft.com/office/powerpoint/2010/main" val="1314342486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94F0-E494-43E9-9747-CEFA5627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Institute Enablers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029B-FE34-4F9D-8472-4B70D4C6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71" y="1053548"/>
            <a:ext cx="7414224" cy="35383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Productizing Research Grant</a:t>
            </a:r>
          </a:p>
          <a:p>
            <a:pPr lvl="1"/>
            <a:r>
              <a:rPr lang="en-US" sz="1400" dirty="0"/>
              <a:t>Pre-Product Visualization &amp; nurturing driven by faculty </a:t>
            </a:r>
          </a:p>
          <a:p>
            <a:r>
              <a:rPr lang="en-US" dirty="0"/>
              <a:t>Applied Research Labs</a:t>
            </a:r>
          </a:p>
          <a:p>
            <a:pPr lvl="1"/>
            <a:r>
              <a:rPr lang="en-US" dirty="0"/>
              <a:t>Living Labs, iHub datasets</a:t>
            </a:r>
          </a:p>
          <a:p>
            <a:r>
              <a:rPr lang="en-US" dirty="0"/>
              <a:t>Product Labs &amp; Raj Reddy Center for social innovation</a:t>
            </a:r>
          </a:p>
          <a:p>
            <a:pPr lvl="1"/>
            <a:r>
              <a:rPr lang="en-US" sz="1400" dirty="0"/>
              <a:t>Market Enablement and Engineering Market POC</a:t>
            </a:r>
          </a:p>
          <a:p>
            <a:r>
              <a:rPr lang="en-US" dirty="0"/>
              <a:t>EIR </a:t>
            </a:r>
          </a:p>
          <a:p>
            <a:pPr lvl="1"/>
            <a:r>
              <a:rPr lang="en-US" sz="1400" dirty="0"/>
              <a:t>Enables seeding of startup </a:t>
            </a:r>
            <a:r>
              <a:rPr lang="en-US" sz="1400" dirty="0" err="1"/>
              <a:t>ie</a:t>
            </a:r>
            <a:r>
              <a:rPr lang="en-US" sz="1400" dirty="0"/>
              <a:t> pre-incubator</a:t>
            </a:r>
          </a:p>
          <a:p>
            <a:r>
              <a:rPr lang="en-US" dirty="0"/>
              <a:t>Research Park Foundation (RPF)</a:t>
            </a:r>
          </a:p>
          <a:p>
            <a:pPr lvl="1"/>
            <a:r>
              <a:rPr lang="en-US" sz="1400" dirty="0"/>
              <a:t>Virtual startup . Institute owned . Revenue . Pre-startup</a:t>
            </a:r>
            <a:endParaRPr lang="en-US" sz="1800" dirty="0"/>
          </a:p>
          <a:p>
            <a:r>
              <a:rPr lang="en-US" dirty="0"/>
              <a:t>Startup Engagement (CIE)</a:t>
            </a:r>
          </a:p>
          <a:p>
            <a:pPr lvl="1"/>
            <a:r>
              <a:rPr lang="en-US" sz="1600" dirty="0"/>
              <a:t>Licensing / co-creation</a:t>
            </a:r>
          </a:p>
          <a:p>
            <a:r>
              <a:rPr lang="en-US" dirty="0"/>
              <a:t>Grants and Funds</a:t>
            </a:r>
          </a:p>
          <a:p>
            <a:pPr lvl="1"/>
            <a:r>
              <a:rPr lang="en-US" sz="1600" dirty="0"/>
              <a:t>EIR, </a:t>
            </a:r>
            <a:r>
              <a:rPr lang="en-US" sz="1600" dirty="0" err="1"/>
              <a:t>Prayas</a:t>
            </a:r>
            <a:r>
              <a:rPr lang="en-US" sz="1600" dirty="0"/>
              <a:t>, Translation grants (</a:t>
            </a:r>
            <a:r>
              <a:rPr lang="en-US" sz="1600" dirty="0" err="1"/>
              <a:t>ihub</a:t>
            </a:r>
            <a:r>
              <a:rPr lang="en-US" sz="1600" dirty="0"/>
              <a:t>, </a:t>
            </a:r>
            <a:r>
              <a:rPr lang="en-US" sz="1600" dirty="0" err="1"/>
              <a:t>bhashini</a:t>
            </a:r>
            <a:r>
              <a:rPr lang="en-US" sz="1600" dirty="0"/>
              <a:t>, living lab, tide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98860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94F0-E494-43E9-9747-CEFA5627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2303264"/>
            <a:ext cx="8229600" cy="536972"/>
          </a:xfrm>
        </p:spPr>
        <p:txBody>
          <a:bodyPr/>
          <a:lstStyle/>
          <a:p>
            <a:pPr algn="ctr"/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741326665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052C472-D0F0-4009-AE94-95DF33D69265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#P1:  Product Labs  Nurturing &amp; End user engagement (Sports Analytics -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Matchday.ai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511842" y="646812"/>
            <a:ext cx="16163" cy="44966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-30526" y="2942234"/>
            <a:ext cx="9144000" cy="90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15">
            <a:extLst>
              <a:ext uri="{FF2B5EF4-FFF2-40B4-BE49-F238E27FC236}">
                <a16:creationId xmlns:a16="http://schemas.microsoft.com/office/drawing/2014/main" id="{D8F90FD8-5888-49C1-8CEB-361D25F669E0}"/>
              </a:ext>
            </a:extLst>
          </p:cNvPr>
          <p:cNvSpPr/>
          <p:nvPr/>
        </p:nvSpPr>
        <p:spPr>
          <a:xfrm flipH="1" flipV="1">
            <a:off x="1055771" y="592150"/>
            <a:ext cx="6991985" cy="5466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100" y="1919967"/>
            <a:ext cx="107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Broadcast/Camera Feed</a:t>
            </a:r>
            <a:endParaRPr lang="en-IN" sz="1200" dirty="0">
              <a:latin typeface="Century Gothic" panose="020B0502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80863" y="1989216"/>
            <a:ext cx="109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Core Algorithm</a:t>
            </a:r>
            <a:endParaRPr lang="en-IN" sz="1200" dirty="0">
              <a:latin typeface="Century Gothic" panose="020B050202020202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4" y="1393971"/>
            <a:ext cx="518822" cy="518822"/>
          </a:xfrm>
          <a:prstGeom prst="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0" y="1358231"/>
            <a:ext cx="522355" cy="522355"/>
          </a:xfrm>
          <a:prstGeom prst="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</p:pic>
      <p:sp>
        <p:nvSpPr>
          <p:cNvPr id="47" name="TextBox 46"/>
          <p:cNvSpPr txBox="1"/>
          <p:nvPr/>
        </p:nvSpPr>
        <p:spPr>
          <a:xfrm>
            <a:off x="3206175" y="1978416"/>
            <a:ext cx="143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Real Time </a:t>
            </a:r>
          </a:p>
          <a:p>
            <a:pPr algn="ctr"/>
            <a:r>
              <a:rPr lang="en-US" sz="1200" dirty="0">
                <a:latin typeface="Century Gothic" panose="020B0502020202020204" pitchFamily="34" charset="0"/>
              </a:rPr>
              <a:t>Data Stream</a:t>
            </a:r>
            <a:endParaRPr lang="en-IN" sz="1200" dirty="0">
              <a:latin typeface="Century Gothic" panose="020B0502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69" y="1323184"/>
            <a:ext cx="672276" cy="672276"/>
          </a:xfrm>
          <a:prstGeom prst="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</p:pic>
      <p:cxnSp>
        <p:nvCxnSpPr>
          <p:cNvPr id="49" name="Straight Arrow Connector 48"/>
          <p:cNvCxnSpPr/>
          <p:nvPr/>
        </p:nvCxnSpPr>
        <p:spPr>
          <a:xfrm>
            <a:off x="1055772" y="1637975"/>
            <a:ext cx="72721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04357" y="1659040"/>
            <a:ext cx="72721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89725" y="670808"/>
            <a:ext cx="1287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PIPELINE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2"/>
          <a:stretch/>
        </p:blipFill>
        <p:spPr>
          <a:xfrm>
            <a:off x="4675048" y="1024410"/>
            <a:ext cx="2555186" cy="17940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4" name="Group 63"/>
          <p:cNvGrpSpPr/>
          <p:nvPr/>
        </p:nvGrpSpPr>
        <p:grpSpPr>
          <a:xfrm>
            <a:off x="7833985" y="1045832"/>
            <a:ext cx="1042622" cy="1733906"/>
            <a:chOff x="1641506" y="1250178"/>
            <a:chExt cx="2071311" cy="314376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4F65E8C-D15D-4431-B619-3256F0C80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0" t="25237" r="16666" b="25048"/>
            <a:stretch/>
          </p:blipFill>
          <p:spPr>
            <a:xfrm rot="16200000">
              <a:off x="1105279" y="1786405"/>
              <a:ext cx="3143765" cy="2071311"/>
            </a:xfrm>
            <a:prstGeom prst="rect">
              <a:avLst/>
            </a:prstGeom>
          </p:spPr>
        </p:pic>
        <p:sp>
          <p:nvSpPr>
            <p:cNvPr id="66" name="4-Point Star 39">
              <a:extLst>
                <a:ext uri="{FF2B5EF4-FFF2-40B4-BE49-F238E27FC236}">
                  <a16:creationId xmlns:a16="http://schemas.microsoft.com/office/drawing/2014/main" id="{30623517-7363-462D-9B84-7FD4E043030C}"/>
                </a:ext>
              </a:extLst>
            </p:cNvPr>
            <p:cNvSpPr/>
            <p:nvPr/>
          </p:nvSpPr>
          <p:spPr>
            <a:xfrm>
              <a:off x="1906586" y="1977994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4-Point Star 42">
              <a:extLst>
                <a:ext uri="{FF2B5EF4-FFF2-40B4-BE49-F238E27FC236}">
                  <a16:creationId xmlns:a16="http://schemas.microsoft.com/office/drawing/2014/main" id="{9EE3E55F-75B0-42C5-B782-C60E569560DF}"/>
                </a:ext>
              </a:extLst>
            </p:cNvPr>
            <p:cNvSpPr/>
            <p:nvPr/>
          </p:nvSpPr>
          <p:spPr>
            <a:xfrm>
              <a:off x="2156812" y="1927197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4-Point Star 43">
              <a:extLst>
                <a:ext uri="{FF2B5EF4-FFF2-40B4-BE49-F238E27FC236}">
                  <a16:creationId xmlns:a16="http://schemas.microsoft.com/office/drawing/2014/main" id="{36A4CB32-520D-413D-8E7E-F6D9C0E8DA60}"/>
                </a:ext>
              </a:extLst>
            </p:cNvPr>
            <p:cNvSpPr/>
            <p:nvPr/>
          </p:nvSpPr>
          <p:spPr>
            <a:xfrm>
              <a:off x="2926819" y="2206594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4-Point Star 44">
              <a:extLst>
                <a:ext uri="{FF2B5EF4-FFF2-40B4-BE49-F238E27FC236}">
                  <a16:creationId xmlns:a16="http://schemas.microsoft.com/office/drawing/2014/main" id="{C3FC401B-86F9-4A09-AB81-F3CAB5A96166}"/>
                </a:ext>
              </a:extLst>
            </p:cNvPr>
            <p:cNvSpPr/>
            <p:nvPr/>
          </p:nvSpPr>
          <p:spPr>
            <a:xfrm>
              <a:off x="3113077" y="1588528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4-Point Star 46">
              <a:extLst>
                <a:ext uri="{FF2B5EF4-FFF2-40B4-BE49-F238E27FC236}">
                  <a16:creationId xmlns:a16="http://schemas.microsoft.com/office/drawing/2014/main" id="{E0658AFC-822A-4B67-A028-554AB402690E}"/>
                </a:ext>
              </a:extLst>
            </p:cNvPr>
            <p:cNvSpPr/>
            <p:nvPr/>
          </p:nvSpPr>
          <p:spPr>
            <a:xfrm>
              <a:off x="3212365" y="1857093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4-Point Star 47">
              <a:extLst>
                <a:ext uri="{FF2B5EF4-FFF2-40B4-BE49-F238E27FC236}">
                  <a16:creationId xmlns:a16="http://schemas.microsoft.com/office/drawing/2014/main" id="{CEC6D08D-A041-428B-9A68-221B72B60E03}"/>
                </a:ext>
              </a:extLst>
            </p:cNvPr>
            <p:cNvSpPr/>
            <p:nvPr/>
          </p:nvSpPr>
          <p:spPr>
            <a:xfrm>
              <a:off x="2058986" y="2158747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4-Point Star 48">
              <a:extLst>
                <a:ext uri="{FF2B5EF4-FFF2-40B4-BE49-F238E27FC236}">
                  <a16:creationId xmlns:a16="http://schemas.microsoft.com/office/drawing/2014/main" id="{D27B3905-655A-4BE5-BBDA-A5FE07DA3702}"/>
                </a:ext>
              </a:extLst>
            </p:cNvPr>
            <p:cNvSpPr/>
            <p:nvPr/>
          </p:nvSpPr>
          <p:spPr>
            <a:xfrm>
              <a:off x="3148024" y="2253454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4-Point Star 49">
              <a:extLst>
                <a:ext uri="{FF2B5EF4-FFF2-40B4-BE49-F238E27FC236}">
                  <a16:creationId xmlns:a16="http://schemas.microsoft.com/office/drawing/2014/main" id="{9017DAB2-8321-4503-8198-4EF5D414510C}"/>
                </a:ext>
              </a:extLst>
            </p:cNvPr>
            <p:cNvSpPr/>
            <p:nvPr/>
          </p:nvSpPr>
          <p:spPr>
            <a:xfrm>
              <a:off x="2732085" y="1884860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4-Point Star 50">
              <a:extLst>
                <a:ext uri="{FF2B5EF4-FFF2-40B4-BE49-F238E27FC236}">
                  <a16:creationId xmlns:a16="http://schemas.microsoft.com/office/drawing/2014/main" id="{D3F94A37-EA01-4861-9139-F842F8E04577}"/>
                </a:ext>
              </a:extLst>
            </p:cNvPr>
            <p:cNvSpPr/>
            <p:nvPr/>
          </p:nvSpPr>
          <p:spPr>
            <a:xfrm>
              <a:off x="1991254" y="1334527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4-Point Star 51">
              <a:extLst>
                <a:ext uri="{FF2B5EF4-FFF2-40B4-BE49-F238E27FC236}">
                  <a16:creationId xmlns:a16="http://schemas.microsoft.com/office/drawing/2014/main" id="{C011500A-2006-4483-B32F-0CFDB7865F90}"/>
                </a:ext>
              </a:extLst>
            </p:cNvPr>
            <p:cNvSpPr/>
            <p:nvPr/>
          </p:nvSpPr>
          <p:spPr>
            <a:xfrm>
              <a:off x="2761721" y="1939895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4-Point Star 52">
              <a:extLst>
                <a:ext uri="{FF2B5EF4-FFF2-40B4-BE49-F238E27FC236}">
                  <a16:creationId xmlns:a16="http://schemas.microsoft.com/office/drawing/2014/main" id="{7E848DB7-F106-493E-9043-01B7A5AF8864}"/>
                </a:ext>
              </a:extLst>
            </p:cNvPr>
            <p:cNvSpPr/>
            <p:nvPr/>
          </p:nvSpPr>
          <p:spPr>
            <a:xfrm>
              <a:off x="3066637" y="2016093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4-Point Star 55">
              <a:extLst>
                <a:ext uri="{FF2B5EF4-FFF2-40B4-BE49-F238E27FC236}">
                  <a16:creationId xmlns:a16="http://schemas.microsoft.com/office/drawing/2014/main" id="{17FD27E7-C629-4D29-A4C0-37B5DC624F98}"/>
                </a:ext>
              </a:extLst>
            </p:cNvPr>
            <p:cNvSpPr/>
            <p:nvPr/>
          </p:nvSpPr>
          <p:spPr>
            <a:xfrm>
              <a:off x="2804046" y="2454097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4-Point Star 56">
              <a:extLst>
                <a:ext uri="{FF2B5EF4-FFF2-40B4-BE49-F238E27FC236}">
                  <a16:creationId xmlns:a16="http://schemas.microsoft.com/office/drawing/2014/main" id="{DE1EB4E2-F2E4-4748-B5C6-0BF6CE11EC66}"/>
                </a:ext>
              </a:extLst>
            </p:cNvPr>
            <p:cNvSpPr/>
            <p:nvPr/>
          </p:nvSpPr>
          <p:spPr>
            <a:xfrm>
              <a:off x="2947987" y="2507158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4-Point Star 57">
              <a:extLst>
                <a:ext uri="{FF2B5EF4-FFF2-40B4-BE49-F238E27FC236}">
                  <a16:creationId xmlns:a16="http://schemas.microsoft.com/office/drawing/2014/main" id="{FB656883-4680-4B75-9B00-342D177A0E85}"/>
                </a:ext>
              </a:extLst>
            </p:cNvPr>
            <p:cNvSpPr/>
            <p:nvPr/>
          </p:nvSpPr>
          <p:spPr>
            <a:xfrm>
              <a:off x="2431523" y="1266795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4-Point Star 58">
              <a:extLst>
                <a:ext uri="{FF2B5EF4-FFF2-40B4-BE49-F238E27FC236}">
                  <a16:creationId xmlns:a16="http://schemas.microsoft.com/office/drawing/2014/main" id="{06A88F3E-6BD7-4B07-AF82-AA2C53D83880}"/>
                </a:ext>
              </a:extLst>
            </p:cNvPr>
            <p:cNvSpPr/>
            <p:nvPr/>
          </p:nvSpPr>
          <p:spPr>
            <a:xfrm>
              <a:off x="2143654" y="1486927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4-Point Star 59">
              <a:extLst>
                <a:ext uri="{FF2B5EF4-FFF2-40B4-BE49-F238E27FC236}">
                  <a16:creationId xmlns:a16="http://schemas.microsoft.com/office/drawing/2014/main" id="{17ECBFFD-7D01-4C50-BB22-32DAF27F593A}"/>
                </a:ext>
              </a:extLst>
            </p:cNvPr>
            <p:cNvSpPr/>
            <p:nvPr/>
          </p:nvSpPr>
          <p:spPr>
            <a:xfrm>
              <a:off x="2296054" y="1639327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4-Point Star 60">
              <a:extLst>
                <a:ext uri="{FF2B5EF4-FFF2-40B4-BE49-F238E27FC236}">
                  <a16:creationId xmlns:a16="http://schemas.microsoft.com/office/drawing/2014/main" id="{0D99D276-6B96-471C-A2C5-258D3FB9681C}"/>
                </a:ext>
              </a:extLst>
            </p:cNvPr>
            <p:cNvSpPr/>
            <p:nvPr/>
          </p:nvSpPr>
          <p:spPr>
            <a:xfrm>
              <a:off x="2816753" y="1723993"/>
              <a:ext cx="127223" cy="147200"/>
            </a:xfrm>
            <a:prstGeom prst="star4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5" name="4-Point Star 42">
              <a:extLst>
                <a:ext uri="{FF2B5EF4-FFF2-40B4-BE49-F238E27FC236}">
                  <a16:creationId xmlns:a16="http://schemas.microsoft.com/office/drawing/2014/main" id="{FAF37BCB-5892-43A5-9972-0B9FAF76FC92}"/>
                </a:ext>
              </a:extLst>
            </p:cNvPr>
            <p:cNvSpPr/>
            <p:nvPr/>
          </p:nvSpPr>
          <p:spPr>
            <a:xfrm>
              <a:off x="2989473" y="1776487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6" name="4-Point Star 43">
              <a:extLst>
                <a:ext uri="{FF2B5EF4-FFF2-40B4-BE49-F238E27FC236}">
                  <a16:creationId xmlns:a16="http://schemas.microsoft.com/office/drawing/2014/main" id="{DCF12049-C19F-4164-ABBE-257EC27EC304}"/>
                </a:ext>
              </a:extLst>
            </p:cNvPr>
            <p:cNvSpPr/>
            <p:nvPr/>
          </p:nvSpPr>
          <p:spPr>
            <a:xfrm>
              <a:off x="2794739" y="1657954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4-Point Star 55">
              <a:extLst>
                <a:ext uri="{FF2B5EF4-FFF2-40B4-BE49-F238E27FC236}">
                  <a16:creationId xmlns:a16="http://schemas.microsoft.com/office/drawing/2014/main" id="{C8EE0514-71CC-4FA4-9423-C8F4A22DD5BE}"/>
                </a:ext>
              </a:extLst>
            </p:cNvPr>
            <p:cNvSpPr/>
            <p:nvPr/>
          </p:nvSpPr>
          <p:spPr>
            <a:xfrm>
              <a:off x="2671966" y="1905457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4-Point Star 56">
              <a:extLst>
                <a:ext uri="{FF2B5EF4-FFF2-40B4-BE49-F238E27FC236}">
                  <a16:creationId xmlns:a16="http://schemas.microsoft.com/office/drawing/2014/main" id="{2F884A15-16E6-44F3-8B3D-1D1324B35E22}"/>
                </a:ext>
              </a:extLst>
            </p:cNvPr>
            <p:cNvSpPr/>
            <p:nvPr/>
          </p:nvSpPr>
          <p:spPr>
            <a:xfrm>
              <a:off x="2815907" y="1958518"/>
              <a:ext cx="127223" cy="147200"/>
            </a:xfrm>
            <a:prstGeom prst="star4">
              <a:avLst/>
            </a:prstGeom>
            <a:solidFill>
              <a:srgbClr val="FF0000"/>
            </a:solidFill>
            <a:effectLst>
              <a:glow rad="381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6846466" y="666976"/>
            <a:ext cx="1287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  <a:endParaRPr lang="en-US" sz="1050" dirty="0"/>
          </a:p>
        </p:txBody>
      </p:sp>
      <p:graphicFrame>
        <p:nvGraphicFramePr>
          <p:cNvPr id="100" name="Table 8">
            <a:extLst>
              <a:ext uri="{FF2B5EF4-FFF2-40B4-BE49-F238E27FC236}">
                <a16:creationId xmlns:a16="http://schemas.microsoft.com/office/drawing/2014/main" id="{D027D487-A88D-4E78-9856-7BC256176C88}"/>
              </a:ext>
            </a:extLst>
          </p:cNvPr>
          <p:cNvGraphicFramePr>
            <a:graphicFrameLocks noGrp="1"/>
          </p:cNvGraphicFramePr>
          <p:nvPr/>
        </p:nvGraphicFramePr>
        <p:xfrm>
          <a:off x="141130" y="3323997"/>
          <a:ext cx="4200143" cy="26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057">
                  <a:extLst>
                    <a:ext uri="{9D8B030D-6E8A-4147-A177-3AD203B41FA5}">
                      <a16:colId xmlns:a16="http://schemas.microsoft.com/office/drawing/2014/main" val="1049312890"/>
                    </a:ext>
                  </a:extLst>
                </a:gridCol>
                <a:gridCol w="1365071">
                  <a:extLst>
                    <a:ext uri="{9D8B030D-6E8A-4147-A177-3AD203B41FA5}">
                      <a16:colId xmlns:a16="http://schemas.microsoft.com/office/drawing/2014/main" val="145273276"/>
                    </a:ext>
                  </a:extLst>
                </a:gridCol>
                <a:gridCol w="1334015">
                  <a:extLst>
                    <a:ext uri="{9D8B030D-6E8A-4147-A177-3AD203B41FA5}">
                      <a16:colId xmlns:a16="http://schemas.microsoft.com/office/drawing/2014/main" val="1501115582"/>
                    </a:ext>
                  </a:extLst>
                </a:gridCol>
              </a:tblGrid>
              <a:tr h="263603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Type</a:t>
                      </a:r>
                    </a:p>
                  </a:txBody>
                  <a:tcPr marL="64133" marR="64133" marT="32066" marB="320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with Data</a:t>
                      </a:r>
                    </a:p>
                  </a:txBody>
                  <a:tcPr marL="64133" marR="64133" marT="32066" marB="320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non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Market Size (ARR)</a:t>
                      </a:r>
                    </a:p>
                  </a:txBody>
                  <a:tcPr marL="64133" marR="64133" marT="32066" marB="320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6500"/>
                  </a:ext>
                </a:extLst>
              </a:tr>
            </a:tbl>
          </a:graphicData>
        </a:graphic>
      </p:graphicFrame>
      <p:sp>
        <p:nvSpPr>
          <p:cNvPr id="101" name="Rectangle 100">
            <a:extLst>
              <a:ext uri="{FF2B5EF4-FFF2-40B4-BE49-F238E27FC236}">
                <a16:creationId xmlns:a16="http://schemas.microsoft.com/office/drawing/2014/main" id="{58D752B2-B396-4B16-B733-AAE69872E43D}"/>
              </a:ext>
            </a:extLst>
          </p:cNvPr>
          <p:cNvSpPr/>
          <p:nvPr/>
        </p:nvSpPr>
        <p:spPr>
          <a:xfrm>
            <a:off x="148274" y="3637266"/>
            <a:ext cx="4193000" cy="1244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102" name="Table 8">
            <a:extLst>
              <a:ext uri="{FF2B5EF4-FFF2-40B4-BE49-F238E27FC236}">
                <a16:creationId xmlns:a16="http://schemas.microsoft.com/office/drawing/2014/main" id="{BEDB098E-CBD4-4E1F-A778-0455F52BA88C}"/>
              </a:ext>
            </a:extLst>
          </p:cNvPr>
          <p:cNvGraphicFramePr>
            <a:graphicFrameLocks noGrp="1"/>
          </p:cNvGraphicFramePr>
          <p:nvPr/>
        </p:nvGraphicFramePr>
        <p:xfrm>
          <a:off x="148275" y="3701073"/>
          <a:ext cx="4278507" cy="122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0799">
                  <a:extLst>
                    <a:ext uri="{9D8B030D-6E8A-4147-A177-3AD203B41FA5}">
                      <a16:colId xmlns:a16="http://schemas.microsoft.com/office/drawing/2014/main" val="171053885"/>
                    </a:ext>
                  </a:extLst>
                </a:gridCol>
                <a:gridCol w="1383854">
                  <a:extLst>
                    <a:ext uri="{9D8B030D-6E8A-4147-A177-3AD203B41FA5}">
                      <a16:colId xmlns:a16="http://schemas.microsoft.com/office/drawing/2014/main" val="4085594450"/>
                    </a:ext>
                  </a:extLst>
                </a:gridCol>
                <a:gridCol w="1383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Professional</a:t>
                      </a:r>
                    </a:p>
                    <a:p>
                      <a:pPr algn="ctr"/>
                      <a:r>
                        <a:rPr lang="en-US" sz="1100" dirty="0"/>
                        <a:t>Teams/Athletes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Gain competitive edge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1.5 M$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40980"/>
                  </a:ext>
                </a:extLst>
              </a:tr>
              <a:tr h="41069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Broadcasters/Leagues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Drive fan engagement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 M$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082241"/>
                  </a:ext>
                </a:extLst>
              </a:tr>
              <a:tr h="4106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Amateur/Semi </a:t>
                      </a:r>
                      <a:r>
                        <a:rPr lang="en-US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 Athletes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Mastery of craft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M$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82247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1479636" y="2966993"/>
            <a:ext cx="224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CUSTOMER SEGMENTS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604920" y="2982586"/>
            <a:ext cx="224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CUSTOMERS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7"/>
          <a:stretch/>
        </p:blipFill>
        <p:spPr>
          <a:xfrm>
            <a:off x="5883494" y="3360833"/>
            <a:ext cx="740581" cy="1107507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44" y="3410697"/>
            <a:ext cx="1030106" cy="100113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50" y="3805906"/>
            <a:ext cx="950976" cy="54635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96" y="4352260"/>
            <a:ext cx="1148573" cy="79124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99711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1145332" y="3679608"/>
            <a:ext cx="6853342" cy="780605"/>
            <a:chOff x="1152532" y="579408"/>
            <a:chExt cx="6853342" cy="780605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1152532" y="579408"/>
              <a:ext cx="1666200" cy="780600"/>
            </a:xfrm>
            <a:prstGeom prst="rect">
              <a:avLst/>
            </a:prstGeom>
            <a:noFill/>
            <a:ln w="9525" cap="flat" cmpd="sng">
              <a:solidFill>
                <a:srgbClr val="8E7CC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36000" tIns="91425" rIns="3600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Natural Language Understanding</a:t>
              </a:r>
              <a:endParaRPr sz="1200" b="0" i="0" u="none" strike="noStrike" cap="non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2881579" y="579408"/>
              <a:ext cx="1666200" cy="780600"/>
            </a:xfrm>
            <a:prstGeom prst="rect">
              <a:avLst/>
            </a:prstGeom>
            <a:noFill/>
            <a:ln w="9525" cap="flat" cmpd="sng">
              <a:solidFill>
                <a:srgbClr val="8E7CC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36000" tIns="91425" rIns="3600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Cognitive</a:t>
              </a:r>
              <a:r>
                <a:rPr lang="en" sz="1200" b="0" i="0" u="none" strike="noStrike" cap="none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 Question Answering</a:t>
              </a:r>
              <a:endParaRPr sz="1200" b="0" i="0" u="none" strike="noStrike" cap="non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4610626" y="579413"/>
              <a:ext cx="1666200" cy="780600"/>
            </a:xfrm>
            <a:prstGeom prst="rect">
              <a:avLst/>
            </a:prstGeom>
            <a:noFill/>
            <a:ln w="9525" cap="flat" cmpd="sng">
              <a:solidFill>
                <a:srgbClr val="8E7CC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36000" tIns="91425" rIns="3600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Document Information Retrieval</a:t>
              </a:r>
              <a:endParaRPr sz="1200" b="0" i="0" u="none" strike="noStrike" cap="non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6339674" y="579413"/>
              <a:ext cx="1666200" cy="780600"/>
            </a:xfrm>
            <a:prstGeom prst="rect">
              <a:avLst/>
            </a:prstGeom>
            <a:noFill/>
            <a:ln w="9525" cap="flat" cmpd="sng">
              <a:solidFill>
                <a:srgbClr val="8E7CC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36000" tIns="91425" rIns="3600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Domain</a:t>
              </a:r>
              <a:r>
                <a:rPr lang="en" sz="1200">
                  <a:solidFill>
                    <a:srgbClr val="999999"/>
                  </a:solidFill>
                  <a:latin typeface="Oswald"/>
                  <a:ea typeface="Oswald"/>
                  <a:cs typeface="Oswald"/>
                  <a:sym typeface="Oswald"/>
                </a:rPr>
                <a:t>-focused models</a:t>
              </a:r>
              <a:endParaRPr sz="1200" b="0" i="0" u="none" strike="noStrike" cap="non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964269" y="1112076"/>
            <a:ext cx="7215448" cy="2015911"/>
            <a:chOff x="1152519" y="2276476"/>
            <a:chExt cx="7215448" cy="2015911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4969736" y="2276476"/>
              <a:ext cx="1636200" cy="1981299"/>
              <a:chOff x="407699" y="1371251"/>
              <a:chExt cx="1636200" cy="1981299"/>
            </a:xfrm>
          </p:grpSpPr>
          <p:pic>
            <p:nvPicPr>
              <p:cNvPr id="62" name="Google Shape;62;p1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76563" y="1371251"/>
                <a:ext cx="1249050" cy="1361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63;p13"/>
              <p:cNvSpPr txBox="1"/>
              <p:nvPr/>
            </p:nvSpPr>
            <p:spPr>
              <a:xfrm>
                <a:off x="407699" y="2911850"/>
                <a:ext cx="1636200" cy="440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>
                    <a:latin typeface="Oswald"/>
                    <a:ea typeface="Oswald"/>
                    <a:cs typeface="Oswald"/>
                    <a:sym typeface="Oswald"/>
                  </a:rPr>
                  <a:t>Ask your questions in natural language </a:t>
                </a:r>
                <a:endParaRPr sz="1100" b="0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64" name="Google Shape;64;p13"/>
            <p:cNvGrpSpPr/>
            <p:nvPr/>
          </p:nvGrpSpPr>
          <p:grpSpPr>
            <a:xfrm>
              <a:off x="6948667" y="2352672"/>
              <a:ext cx="1419300" cy="1894165"/>
              <a:chOff x="3985967" y="1991772"/>
              <a:chExt cx="1419300" cy="1894165"/>
            </a:xfrm>
          </p:grpSpPr>
          <p:pic>
            <p:nvPicPr>
              <p:cNvPr id="65" name="Google Shape;65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021312" y="1991772"/>
                <a:ext cx="1348625" cy="12692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Google Shape;66;p13"/>
              <p:cNvSpPr txBox="1"/>
              <p:nvPr/>
            </p:nvSpPr>
            <p:spPr>
              <a:xfrm>
                <a:off x="3985967" y="3435637"/>
                <a:ext cx="1419300" cy="450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000000"/>
                    </a:solidFill>
                    <a:latin typeface="Oswald"/>
                    <a:ea typeface="Oswald"/>
                    <a:cs typeface="Oswald"/>
                    <a:sym typeface="Oswald"/>
                  </a:rPr>
                  <a:t>SaaS platform</a:t>
                </a:r>
                <a:endParaRPr sz="1100" b="0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67" name="Google Shape;67;p13"/>
            <p:cNvGrpSpPr/>
            <p:nvPr/>
          </p:nvGrpSpPr>
          <p:grpSpPr>
            <a:xfrm>
              <a:off x="1152519" y="2511679"/>
              <a:ext cx="1419300" cy="1780708"/>
              <a:chOff x="7619244" y="1531754"/>
              <a:chExt cx="1419300" cy="1780708"/>
            </a:xfrm>
          </p:grpSpPr>
          <p:sp>
            <p:nvSpPr>
              <p:cNvPr id="68" name="Google Shape;68;p13"/>
              <p:cNvSpPr txBox="1"/>
              <p:nvPr/>
            </p:nvSpPr>
            <p:spPr>
              <a:xfrm>
                <a:off x="7619244" y="2862162"/>
                <a:ext cx="1419300" cy="4503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>
                    <a:latin typeface="Oswald"/>
                    <a:ea typeface="Oswald"/>
                    <a:cs typeface="Oswald"/>
                    <a:sym typeface="Oswald"/>
                  </a:rPr>
                  <a:t>Upload your enterprise docs</a:t>
                </a:r>
                <a:endParaRPr sz="1100" b="0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grpSp>
            <p:nvGrpSpPr>
              <p:cNvPr id="69" name="Google Shape;69;p13"/>
              <p:cNvGrpSpPr/>
              <p:nvPr/>
            </p:nvGrpSpPr>
            <p:grpSpPr>
              <a:xfrm>
                <a:off x="7619244" y="1531754"/>
                <a:ext cx="1419300" cy="1126800"/>
                <a:chOff x="552219" y="3464629"/>
                <a:chExt cx="1419300" cy="1126800"/>
              </a:xfrm>
            </p:grpSpPr>
            <p:sp>
              <p:nvSpPr>
                <p:cNvPr id="70" name="Google Shape;70;p13"/>
                <p:cNvSpPr/>
                <p:nvPr/>
              </p:nvSpPr>
              <p:spPr>
                <a:xfrm>
                  <a:off x="552219" y="3464629"/>
                  <a:ext cx="1419300" cy="112680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1" name="Google Shape;71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87299" y="3930330"/>
                  <a:ext cx="462051" cy="533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" name="Google Shape;72;p1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380322" y="3549337"/>
                  <a:ext cx="380692" cy="4406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" name="Google Shape;73;p1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94522" y="4082737"/>
                  <a:ext cx="380692" cy="4406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" name="Google Shape;74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501699" y="3625530"/>
                  <a:ext cx="462051" cy="533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" name="Google Shape;75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968299" y="3930330"/>
                  <a:ext cx="462051" cy="533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6" name="Google Shape;76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196899" y="4006530"/>
                  <a:ext cx="462051" cy="533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7" name="Google Shape;77;p1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532722" y="4082737"/>
                  <a:ext cx="380692" cy="4406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" name="Google Shape;78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63499" y="3549330"/>
                  <a:ext cx="462051" cy="533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" name="Google Shape;79;p1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999322" y="3777937"/>
                  <a:ext cx="380692" cy="4406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" name="Google Shape;80;p13"/>
            <p:cNvGrpSpPr/>
            <p:nvPr/>
          </p:nvGrpSpPr>
          <p:grpSpPr>
            <a:xfrm>
              <a:off x="3061119" y="2511675"/>
              <a:ext cx="1419300" cy="1759987"/>
              <a:chOff x="2222319" y="2806950"/>
              <a:chExt cx="1419300" cy="1759987"/>
            </a:xfrm>
          </p:grpSpPr>
          <p:sp>
            <p:nvSpPr>
              <p:cNvPr id="81" name="Google Shape;81;p13"/>
              <p:cNvSpPr txBox="1"/>
              <p:nvPr/>
            </p:nvSpPr>
            <p:spPr>
              <a:xfrm>
                <a:off x="2222319" y="4116637"/>
                <a:ext cx="1419300" cy="450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Oswald"/>
                    <a:ea typeface="Oswald"/>
                    <a:cs typeface="Oswald"/>
                    <a:sym typeface="Oswald"/>
                  </a:rPr>
                  <a:t>Documents auto-Modeled</a:t>
                </a:r>
                <a:endParaRPr sz="11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pic>
            <p:nvPicPr>
              <p:cNvPr id="82" name="Google Shape;82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238100" y="2806950"/>
                <a:ext cx="1387725" cy="111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#P2: Co-Creating with market / end user (Document Bot -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Subtl.ai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&amp; SBI)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CF738-44F4-ED4E-B3C0-9ADC4568FBE5}"/>
              </a:ext>
            </a:extLst>
          </p:cNvPr>
          <p:cNvSpPr/>
          <p:nvPr/>
        </p:nvSpPr>
        <p:spPr>
          <a:xfrm>
            <a:off x="4459629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 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#P3: Shaping Student innovation  (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Elasticopter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-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ArkaAerospace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73D36D-1D00-BB46-A401-F21EC0F45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1058168"/>
            <a:ext cx="6304327" cy="3440471"/>
          </a:xfrm>
          <a:prstGeom prst="rect">
            <a:avLst/>
          </a:prstGeom>
        </p:spPr>
      </p:pic>
      <p:pic>
        <p:nvPicPr>
          <p:cNvPr id="3" name="Picture 2" descr="A helicopter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976DA907-2800-5643-BA03-476FD762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308100"/>
            <a:ext cx="423437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1594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#P4: Multi Application hardware platform (Sensor Mat)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9B7D11-815C-4649-B011-27B718291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3" y="1635125"/>
            <a:ext cx="3021941" cy="187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B2278-21C8-3D4C-92FB-01F90325A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71" y="1117600"/>
            <a:ext cx="2671129" cy="3288384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F9BC62-0C07-3C42-A3F4-199663C89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07" y="1581150"/>
            <a:ext cx="202759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4060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#P5: Co-Creating with startup (BP meter &amp; Labor Monitoring )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AD62EB-2478-C344-B24F-112D13DB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10" y="1679713"/>
            <a:ext cx="4835590" cy="214680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C0B3D2-33C6-6D42-A1B8-C4E9333C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8" y="3260126"/>
            <a:ext cx="1436204" cy="667531"/>
          </a:xfrm>
          <a:prstGeom prst="rect">
            <a:avLst/>
          </a:prstGeom>
        </p:spPr>
      </p:pic>
      <p:sp>
        <p:nvSpPr>
          <p:cNvPr id="5" name="矩形 8">
            <a:extLst>
              <a:ext uri="{FF2B5EF4-FFF2-40B4-BE49-F238E27FC236}">
                <a16:creationId xmlns:a16="http://schemas.microsoft.com/office/drawing/2014/main" id="{6DFAE0BB-89CC-B940-B122-DE6B13F987CC}"/>
              </a:ext>
            </a:extLst>
          </p:cNvPr>
          <p:cNvSpPr/>
          <p:nvPr/>
        </p:nvSpPr>
        <p:spPr>
          <a:xfrm>
            <a:off x="168966" y="3339549"/>
            <a:ext cx="4144617" cy="86177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sz="1600" b="1" dirty="0">
                <a:solidFill>
                  <a:srgbClr val="404040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Novel Blood Pressure estimation using features extracted from  </a:t>
            </a:r>
          </a:p>
          <a:p>
            <a:r>
              <a:rPr lang="en-IN" sz="1600" b="1" dirty="0">
                <a:solidFill>
                  <a:srgbClr val="404040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ECG and PPG signals</a:t>
            </a:r>
            <a:r>
              <a:rPr lang="en-IN" sz="1800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 </a:t>
            </a:r>
            <a:r>
              <a:rPr lang="en-IN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C3CC9-1E75-3E4E-9202-7BD912E8B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83" y="1520507"/>
            <a:ext cx="2584707" cy="1660195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696F9735-FA89-1747-817B-894A7F13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19"/>
          <a:stretch>
            <a:fillRect/>
          </a:stretch>
        </p:blipFill>
        <p:spPr>
          <a:xfrm>
            <a:off x="445424" y="1521974"/>
            <a:ext cx="552917" cy="173815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7522184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#P6: Living Lab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Meity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Project ) to Startup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DED9991-D536-6946-BCDE-52F143BDC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037449"/>
            <a:ext cx="4810715" cy="159435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761C73-62F1-4F42-85B1-23A6A4E65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690859"/>
            <a:ext cx="2946402" cy="1804424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77B158A-D6DE-614B-9B58-D4AFA9C9F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889179"/>
            <a:ext cx="3663212" cy="140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952615-1934-0547-8EF9-90151CD50E39}"/>
              </a:ext>
            </a:extLst>
          </p:cNvPr>
          <p:cNvSpPr txBox="1"/>
          <p:nvPr/>
        </p:nvSpPr>
        <p:spPr>
          <a:xfrm>
            <a:off x="5359939" y="1649891"/>
            <a:ext cx="2081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monitoring Retrofit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8A370-F92D-7143-85BF-41DD59283DBF}"/>
              </a:ext>
            </a:extLst>
          </p:cNvPr>
          <p:cNvSpPr txBox="1"/>
          <p:nvPr/>
        </p:nvSpPr>
        <p:spPr>
          <a:xfrm>
            <a:off x="7616717" y="3162753"/>
            <a:ext cx="149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Outdoor Pollution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F9061-A292-5D42-ABDA-9A50F7EF7926}"/>
              </a:ext>
            </a:extLst>
          </p:cNvPr>
          <p:cNvSpPr txBox="1"/>
          <p:nvPr/>
        </p:nvSpPr>
        <p:spPr>
          <a:xfrm>
            <a:off x="3468023" y="3645748"/>
            <a:ext cx="1364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Indoor Pollution</a:t>
            </a:r>
          </a:p>
        </p:txBody>
      </p:sp>
    </p:spTree>
    <p:extLst>
      <p:ext uri="{BB962C8B-B14F-4D97-AF65-F5344CB8AC3E}">
        <p14:creationId xmlns:p14="http://schemas.microsoft.com/office/powerpoint/2010/main" val="711452466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#P7: Monetizing Using APIs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Meity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Bhashini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Program)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26DBBB-26F9-3944-8F46-921CDAE42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" y="952338"/>
            <a:ext cx="7563678" cy="36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9058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F550-8FD6-46F1-A4BA-CAD0C87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Lab </a:t>
            </a:r>
            <a:r>
              <a:rPr lang="en-US" dirty="0"/>
              <a:t>TO</a:t>
            </a:r>
            <a:r>
              <a:rPr lang="en-US" b="1" i="1" dirty="0"/>
              <a:t> Land</a:t>
            </a:r>
            <a:r>
              <a:rPr lang="en-US" dirty="0"/>
              <a:t>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gap</a:t>
            </a:r>
            <a:r>
              <a:rPr lang="en-US" i="1" dirty="0"/>
              <a:t>  -  </a:t>
            </a:r>
            <a:r>
              <a:rPr lang="en-US" b="0" i="1" dirty="0">
                <a:solidFill>
                  <a:schemeClr val="bg1">
                    <a:lumMod val="65000"/>
                  </a:schemeClr>
                </a:solidFill>
              </a:rPr>
              <a:t>why not enough products from research</a:t>
            </a:r>
            <a:endParaRPr lang="en-US" b="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F80B54-6B0E-4161-B7F5-E48EBF490B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0341" y="2807680"/>
          <a:ext cx="6225701" cy="2179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8477D2-951C-4666-8727-521972F92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186980"/>
              </p:ext>
            </p:extLst>
          </p:nvPr>
        </p:nvGraphicFramePr>
        <p:xfrm>
          <a:off x="-52466" y="717453"/>
          <a:ext cx="2923081" cy="156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8179C0A6-462B-41F4-8C5C-8AF2E47A3707}"/>
              </a:ext>
            </a:extLst>
          </p:cNvPr>
          <p:cNvGrpSpPr/>
          <p:nvPr/>
        </p:nvGrpSpPr>
        <p:grpSpPr>
          <a:xfrm>
            <a:off x="1169988" y="1459246"/>
            <a:ext cx="5931128" cy="3668097"/>
            <a:chOff x="1169988" y="1459246"/>
            <a:chExt cx="5931128" cy="3668097"/>
          </a:xfrm>
        </p:grpSpPr>
        <p:sp>
          <p:nvSpPr>
            <p:cNvPr id="62" name="Thought Bubble: Cloud 61">
              <a:extLst>
                <a:ext uri="{FF2B5EF4-FFF2-40B4-BE49-F238E27FC236}">
                  <a16:creationId xmlns:a16="http://schemas.microsoft.com/office/drawing/2014/main" id="{856F883C-3AE8-477C-BE67-858558595FF6}"/>
                </a:ext>
              </a:extLst>
            </p:cNvPr>
            <p:cNvSpPr/>
            <p:nvPr/>
          </p:nvSpPr>
          <p:spPr>
            <a:xfrm>
              <a:off x="1169988" y="2424209"/>
              <a:ext cx="5931128" cy="2703134"/>
            </a:xfrm>
            <a:prstGeom prst="cloudCallout">
              <a:avLst>
                <a:gd name="adj1" fmla="val -11468"/>
                <a:gd name="adj2" fmla="val 23268"/>
              </a:avLst>
            </a:prstGeom>
            <a:solidFill>
              <a:srgbClr val="FFC000">
                <a:alpha val="88235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74E392A-525B-4D9B-A6AC-0DF4A69BC4A4}"/>
                </a:ext>
              </a:extLst>
            </p:cNvPr>
            <p:cNvCxnSpPr>
              <a:cxnSpLocks/>
              <a:stCxn id="5" idx="3"/>
              <a:endCxn id="62" idx="0"/>
            </p:cNvCxnSpPr>
            <p:nvPr/>
          </p:nvCxnSpPr>
          <p:spPr>
            <a:xfrm flipH="1">
              <a:off x="1188385" y="1500682"/>
              <a:ext cx="1682230" cy="2275094"/>
            </a:xfrm>
            <a:prstGeom prst="bentConnector5">
              <a:avLst>
                <a:gd name="adj1" fmla="val -13589"/>
                <a:gd name="adj2" fmla="val 37510"/>
                <a:gd name="adj3" fmla="val 113589"/>
              </a:avLst>
            </a:prstGeom>
            <a:ln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95956DC-9B75-4809-B204-976BB223D44A}"/>
                </a:ext>
              </a:extLst>
            </p:cNvPr>
            <p:cNvCxnSpPr>
              <a:cxnSpLocks/>
              <a:stCxn id="62" idx="2"/>
              <a:endCxn id="36" idx="1"/>
            </p:cNvCxnSpPr>
            <p:nvPr/>
          </p:nvCxnSpPr>
          <p:spPr>
            <a:xfrm flipH="1" flipV="1">
              <a:off x="6723792" y="1459246"/>
              <a:ext cx="372381" cy="2316530"/>
            </a:xfrm>
            <a:prstGeom prst="bentConnector5">
              <a:avLst>
                <a:gd name="adj1" fmla="val -61389"/>
                <a:gd name="adj2" fmla="val 66501"/>
                <a:gd name="adj3" fmla="val 161389"/>
              </a:avLst>
            </a:prstGeom>
            <a:ln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43226B7-D4AE-4B6A-A184-FBAE630588CE}"/>
              </a:ext>
            </a:extLst>
          </p:cNvPr>
          <p:cNvSpPr txBox="1"/>
          <p:nvPr/>
        </p:nvSpPr>
        <p:spPr>
          <a:xfrm>
            <a:off x="2586921" y="101596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LAB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A1B634-F227-488C-8F0F-9415644FF240}"/>
              </a:ext>
            </a:extLst>
          </p:cNvPr>
          <p:cNvGrpSpPr/>
          <p:nvPr/>
        </p:nvGrpSpPr>
        <p:grpSpPr>
          <a:xfrm>
            <a:off x="6016547" y="872191"/>
            <a:ext cx="2966559" cy="1174110"/>
            <a:chOff x="5276011" y="907606"/>
            <a:chExt cx="2966559" cy="1174110"/>
          </a:xfrm>
        </p:grpSpPr>
        <p:graphicFrame>
          <p:nvGraphicFramePr>
            <p:cNvPr id="36" name="Diagram 35">
              <a:extLst>
                <a:ext uri="{FF2B5EF4-FFF2-40B4-BE49-F238E27FC236}">
                  <a16:creationId xmlns:a16="http://schemas.microsoft.com/office/drawing/2014/main" id="{07EBED65-D034-4459-9E71-134756E5D339}"/>
                </a:ext>
              </a:extLst>
            </p:cNvPr>
            <p:cNvGraphicFramePr/>
            <p:nvPr/>
          </p:nvGraphicFramePr>
          <p:xfrm>
            <a:off x="5983256" y="907606"/>
            <a:ext cx="2259314" cy="11741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BB259D-AC29-4473-8F0F-D356FE9824CC}"/>
                </a:ext>
              </a:extLst>
            </p:cNvPr>
            <p:cNvSpPr txBox="1"/>
            <p:nvPr/>
          </p:nvSpPr>
          <p:spPr>
            <a:xfrm>
              <a:off x="5276011" y="1089914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75000"/>
                    </a:schemeClr>
                  </a:solidFill>
                </a:rPr>
                <a:t>LAND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C19556-3461-49A6-B46C-6C466FD7B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585811"/>
              </p:ext>
            </p:extLst>
          </p:nvPr>
        </p:nvGraphicFramePr>
        <p:xfrm>
          <a:off x="1363013" y="2570070"/>
          <a:ext cx="5572260" cy="2316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211240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#P8: Virtual Startup Model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DeepSync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B8ECE19-3BDF-E64F-84D5-208CC82B1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03" y="1692090"/>
            <a:ext cx="4679401" cy="1870293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828D20BC-C975-D14F-BB2A-3682B9350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" y="1793236"/>
            <a:ext cx="1887475" cy="1557027"/>
          </a:xfrm>
          <a:prstGeom prst="rect">
            <a:avLst/>
          </a:prstGeom>
        </p:spPr>
      </p:pic>
      <p:pic>
        <p:nvPicPr>
          <p:cNvPr id="8" name="Picture 7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7103DEC0-9121-EB42-9B39-8999CCE6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75" y="1692090"/>
            <a:ext cx="1680818" cy="16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2778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16574D8-8298-154A-B069-9C9FC65729ED}"/>
              </a:ext>
            </a:extLst>
          </p:cNvPr>
          <p:cNvSpPr txBox="1">
            <a:spLocks/>
          </p:cNvSpPr>
          <p:nvPr/>
        </p:nvSpPr>
        <p:spPr>
          <a:xfrm>
            <a:off x="24100" y="-11532"/>
            <a:ext cx="9089373" cy="518034"/>
          </a:xfrm>
          <a:prstGeom prst="rect">
            <a:avLst/>
          </a:prstGeom>
        </p:spPr>
        <p:txBody>
          <a:bodyPr lIns="0" rIns="0" anchor="b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#P9: Social Innovations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7B577-3B84-1848-A35F-D461E83B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0" y="2928830"/>
            <a:ext cx="2566434" cy="9204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70A3CE-EEA6-1241-B9B0-B01E5F190ECE}"/>
              </a:ext>
            </a:extLst>
          </p:cNvPr>
          <p:cNvGrpSpPr/>
          <p:nvPr/>
        </p:nvGrpSpPr>
        <p:grpSpPr>
          <a:xfrm>
            <a:off x="983028" y="1239835"/>
            <a:ext cx="1134008" cy="1335120"/>
            <a:chOff x="7635603" y="1609451"/>
            <a:chExt cx="3625664" cy="3758100"/>
          </a:xfrm>
        </p:grpSpPr>
        <p:pic>
          <p:nvPicPr>
            <p:cNvPr id="10" name="Google Shape;86;p16">
              <a:extLst>
                <a:ext uri="{FF2B5EF4-FFF2-40B4-BE49-F238E27FC236}">
                  <a16:creationId xmlns:a16="http://schemas.microsoft.com/office/drawing/2014/main" id="{8AE9DFE9-5EA4-BE4C-B9AF-C97CFA88434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8067" y="1747400"/>
              <a:ext cx="3363200" cy="336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1;p16">
              <a:extLst>
                <a:ext uri="{FF2B5EF4-FFF2-40B4-BE49-F238E27FC236}">
                  <a16:creationId xmlns:a16="http://schemas.microsoft.com/office/drawing/2014/main" id="{18BB3FD9-3AA9-8145-8E9A-A42D12FE3F4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8067" y="2485700"/>
              <a:ext cx="2540000" cy="2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2;p16">
              <a:extLst>
                <a:ext uri="{FF2B5EF4-FFF2-40B4-BE49-F238E27FC236}">
                  <a16:creationId xmlns:a16="http://schemas.microsoft.com/office/drawing/2014/main" id="{DE99157F-279F-FB4B-8302-B9E555C0CA4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35603" y="1609451"/>
              <a:ext cx="3064933" cy="375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89C8CBE-8D46-804A-A087-2003B7C6E5E8}"/>
              </a:ext>
            </a:extLst>
          </p:cNvPr>
          <p:cNvSpPr/>
          <p:nvPr/>
        </p:nvSpPr>
        <p:spPr>
          <a:xfrm>
            <a:off x="241093" y="4140566"/>
            <a:ext cx="2699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AskAgastya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 – Student Q&amp;A System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421D4B-B033-414C-B7AF-18913B60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8" y="1720769"/>
            <a:ext cx="2766839" cy="15257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0C33E7-B154-AD4F-AF1D-E4EF08332A1F}"/>
              </a:ext>
            </a:extLst>
          </p:cNvPr>
          <p:cNvSpPr/>
          <p:nvPr/>
        </p:nvSpPr>
        <p:spPr>
          <a:xfrm>
            <a:off x="3319668" y="3318932"/>
            <a:ext cx="2644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Language Proficiency Enablement</a:t>
            </a:r>
            <a:endParaRPr lang="en-US" dirty="0"/>
          </a:p>
        </p:txBody>
      </p:sp>
      <p:pic>
        <p:nvPicPr>
          <p:cNvPr id="15" name="Picture 1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64EB2F4-E5E5-E242-A876-203DE7E11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48" y="1239835"/>
            <a:ext cx="2536500" cy="23868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07A626A-512F-2C49-9ABD-A1F8C58655CB}"/>
              </a:ext>
            </a:extLst>
          </p:cNvPr>
          <p:cNvSpPr/>
          <p:nvPr/>
        </p:nvSpPr>
        <p:spPr>
          <a:xfrm>
            <a:off x="6205882" y="3832789"/>
            <a:ext cx="2907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Light" panose="02000000000000000000" pitchFamily="2" charset="0"/>
                <a:cs typeface="Segoe UI" panose="020B0502040204020203" pitchFamily="34" charset="0"/>
              </a:rPr>
              <a:t>HealthCare Screening 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57131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96" y="174388"/>
            <a:ext cx="7406640" cy="581940"/>
          </a:xfrm>
        </p:spPr>
        <p:txBody>
          <a:bodyPr>
            <a:normAutofit/>
          </a:bodyPr>
          <a:lstStyle/>
          <a:p>
            <a:r>
              <a:rPr lang="en-US" dirty="0"/>
              <a:t>Proven Approaches in place to Inject innovation Into deep-tech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07F0ED-1865-BB41-A52A-5B0C4348F5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531" y="382451"/>
            <a:ext cx="5458178" cy="41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09791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32739-28E5-4882-A80F-838E84869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7F0D8-32EC-7B4E-BB04-5FE0429D0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63469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08D940-9065-4A34-B679-DFA72C1C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4" y="218294"/>
            <a:ext cx="8229600" cy="536972"/>
          </a:xfrm>
        </p:spPr>
        <p:txBody>
          <a:bodyPr>
            <a:normAutofit/>
          </a:bodyPr>
          <a:lstStyle/>
          <a:p>
            <a:r>
              <a:rPr lang="en-US" sz="2800" dirty="0"/>
              <a:t>Our Approach: FLIP, Bring markets &gt;TO&gt; research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2C6F14-F6EE-436E-BB0A-6BD519706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583633"/>
              </p:ext>
            </p:extLst>
          </p:nvPr>
        </p:nvGraphicFramePr>
        <p:xfrm>
          <a:off x="309563" y="697044"/>
          <a:ext cx="7882562" cy="4344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8BB37-4E36-47B6-BC09-71EC2F03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D41-86AD-2C4D-B6AF-76D74B747C39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ED6FD2-C59C-4E0B-AD02-28D08F1C4DEF}"/>
              </a:ext>
            </a:extLst>
          </p:cNvPr>
          <p:cNvSpPr/>
          <p:nvPr/>
        </p:nvSpPr>
        <p:spPr>
          <a:xfrm>
            <a:off x="309563" y="2193009"/>
            <a:ext cx="10620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Converge all facets around research.. </a:t>
            </a:r>
          </a:p>
        </p:txBody>
      </p:sp>
    </p:spTree>
    <p:extLst>
      <p:ext uri="{BB962C8B-B14F-4D97-AF65-F5344CB8AC3E}">
        <p14:creationId xmlns:p14="http://schemas.microsoft.com/office/powerpoint/2010/main" val="3730284258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F3E9-A9C2-45FF-9976-F354DF2B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7609C5-D9A9-4777-9B21-B5E5C8653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0373931"/>
              </p:ext>
            </p:extLst>
          </p:nvPr>
        </p:nvGraphicFramePr>
        <p:xfrm>
          <a:off x="3244767" y="1213335"/>
          <a:ext cx="2623882" cy="2174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69A9605-F471-4846-9F75-FA72842C9815}"/>
              </a:ext>
            </a:extLst>
          </p:cNvPr>
          <p:cNvGrpSpPr/>
          <p:nvPr/>
        </p:nvGrpSpPr>
        <p:grpSpPr>
          <a:xfrm>
            <a:off x="532152" y="61971"/>
            <a:ext cx="7853322" cy="4791857"/>
            <a:chOff x="532152" y="61971"/>
            <a:chExt cx="7853322" cy="479185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881DD67-3BE2-44BD-8734-4DE619C969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9250676"/>
                </p:ext>
              </p:extLst>
            </p:nvPr>
          </p:nvGraphicFramePr>
          <p:xfrm>
            <a:off x="1574447" y="132698"/>
            <a:ext cx="5933936" cy="47211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0291C-B8FB-49E5-B903-46E39002FF86}"/>
                </a:ext>
              </a:extLst>
            </p:cNvPr>
            <p:cNvSpPr/>
            <p:nvPr/>
          </p:nvSpPr>
          <p:spPr>
            <a:xfrm>
              <a:off x="532152" y="2477919"/>
              <a:ext cx="1636738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Company’s innovation enabled- company teams, CIE &amp; Startups.. Come together in PRODUCT LABS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27366C-DFBA-4FE6-8A44-6BD031FF4314}"/>
                </a:ext>
              </a:extLst>
            </p:cNvPr>
            <p:cNvSpPr/>
            <p:nvPr/>
          </p:nvSpPr>
          <p:spPr>
            <a:xfrm>
              <a:off x="6117342" y="180828"/>
              <a:ext cx="157261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New tech prototypes companies need. Built jointly by company team and research lab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094B718-97CB-4CFB-BF47-B68AC2DF6CCE}"/>
                </a:ext>
              </a:extLst>
            </p:cNvPr>
            <p:cNvSpPr/>
            <p:nvPr/>
          </p:nvSpPr>
          <p:spPr>
            <a:xfrm>
              <a:off x="6994433" y="2971283"/>
              <a:ext cx="139104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EIR, Maker Lab and Seeding Bootcamps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C93DCC-5DF7-4BE5-9E72-C23CBFDBC700}"/>
                </a:ext>
              </a:extLst>
            </p:cNvPr>
            <p:cNvSpPr/>
            <p:nvPr/>
          </p:nvSpPr>
          <p:spPr>
            <a:xfrm>
              <a:off x="5032931" y="4308308"/>
              <a:ext cx="2289764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domain/vertical focused center, with a set of applied-res projects funded by a company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72C221-3044-4161-B0DD-A51E7CE21165}"/>
                </a:ext>
              </a:extLst>
            </p:cNvPr>
            <p:cNvSpPr/>
            <p:nvPr/>
          </p:nvSpPr>
          <p:spPr>
            <a:xfrm>
              <a:off x="1886489" y="61971"/>
              <a:ext cx="1448873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Understand why &amp; how research gets translated (or not).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1985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803"/>
          <a:stretch/>
        </p:blipFill>
        <p:spPr>
          <a:xfrm>
            <a:off x="599607" y="754913"/>
            <a:ext cx="7627678" cy="3861546"/>
          </a:xfrm>
          <a:prstGeom prst="rect">
            <a:avLst/>
          </a:prstGeom>
        </p:spPr>
      </p:pic>
      <p:sp>
        <p:nvSpPr>
          <p:cNvPr id="306" name="Shape 306"/>
          <p:cNvSpPr txBox="1"/>
          <p:nvPr/>
        </p:nvSpPr>
        <p:spPr>
          <a:xfrm>
            <a:off x="5632707" y="835301"/>
            <a:ext cx="1220206" cy="4308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~40 start up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moved to T-Hub</a:t>
            </a:r>
          </a:p>
        </p:txBody>
      </p:sp>
      <p:cxnSp>
        <p:nvCxnSpPr>
          <p:cNvPr id="307" name="Shape 307"/>
          <p:cNvCxnSpPr/>
          <p:nvPr/>
        </p:nvCxnSpPr>
        <p:spPr>
          <a:xfrm rot="10800000">
            <a:off x="6030519" y="1481631"/>
            <a:ext cx="0" cy="4723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51386" y="27493"/>
            <a:ext cx="802903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1900" b="1" dirty="0">
                <a:solidFill>
                  <a:schemeClr val="accent6"/>
                </a:solidFill>
              </a:rPr>
              <a:t>#0: CIE (Center for Innovation &amp; Entrepreneurship) at core</a:t>
            </a:r>
            <a:endParaRPr lang="en-US" sz="1900" b="1" dirty="0">
              <a:solidFill>
                <a:schemeClr val="accent6"/>
              </a:solidFill>
              <a:sym typeface="Calibri"/>
            </a:endParaRPr>
          </a:p>
        </p:txBody>
      </p:sp>
      <p:pic>
        <p:nvPicPr>
          <p:cNvPr id="6" name="Picture 2" descr="No automatic alt text available.">
            <a:extLst>
              <a:ext uri="{FF2B5EF4-FFF2-40B4-BE49-F238E27FC236}">
                <a16:creationId xmlns:a16="http://schemas.microsoft.com/office/drawing/2014/main" id="{25A6FD79-2D11-4E6B-9AC8-CA8C7BD5B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4046" b="11880"/>
          <a:stretch/>
        </p:blipFill>
        <p:spPr bwMode="auto">
          <a:xfrm>
            <a:off x="976677" y="1076171"/>
            <a:ext cx="3542858" cy="171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3516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CFF4-78CB-40FB-899E-A949B033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900" b="1" dirty="0">
                <a:solidFill>
                  <a:schemeClr val="accent6"/>
                </a:solidFill>
              </a:rPr>
              <a:t>#1 Beyond commissioned research, co-create:</a:t>
            </a:r>
            <a:br>
              <a:rPr lang="en-US" sz="1900" b="1" dirty="0">
                <a:solidFill>
                  <a:schemeClr val="accent6"/>
                </a:solidFill>
              </a:rPr>
            </a:br>
            <a:r>
              <a:rPr lang="en-US" sz="1800" dirty="0">
                <a:solidFill>
                  <a:schemeClr val="accent6"/>
                </a:solidFill>
              </a:rPr>
              <a:t>Faculty jointly working with Companies &amp; startup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D7B40A-7AB8-491A-A462-7F1CE29E5F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2707572"/>
              </p:ext>
            </p:extLst>
          </p:nvPr>
        </p:nvGraphicFramePr>
        <p:xfrm>
          <a:off x="299804" y="1200149"/>
          <a:ext cx="3710066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C8360A-3521-4327-B034-C3A7C3F33C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9875280"/>
              </p:ext>
            </p:extLst>
          </p:nvPr>
        </p:nvGraphicFramePr>
        <p:xfrm>
          <a:off x="4873052" y="1200149"/>
          <a:ext cx="4038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28047866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71194763"/>
              </p:ext>
            </p:extLst>
          </p:nvPr>
        </p:nvGraphicFramePr>
        <p:xfrm>
          <a:off x="1926235" y="2704563"/>
          <a:ext cx="6887981" cy="215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#2 Open-Innovation model, to solve </a:t>
            </a:r>
            <a:r>
              <a:rPr lang="en-US" dirty="0" err="1"/>
              <a:t>corp</a:t>
            </a:r>
            <a:r>
              <a:rPr lang="en-US" dirty="0"/>
              <a:t> tech challenges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1D622E-9A38-43D1-8690-BB8A22521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138327"/>
              </p:ext>
            </p:extLst>
          </p:nvPr>
        </p:nvGraphicFramePr>
        <p:xfrm>
          <a:off x="28261" y="866858"/>
          <a:ext cx="2527562" cy="215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EB7DEF5-52A0-45D0-8B91-BBF987DE3A80}"/>
              </a:ext>
            </a:extLst>
          </p:cNvPr>
          <p:cNvSpPr/>
          <p:nvPr/>
        </p:nvSpPr>
        <p:spPr>
          <a:xfrm>
            <a:off x="3410910" y="117756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Extended innovation.. Leverage startups &amp; research for Corp Innovation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Source startups &gt; Enrich the tech &gt; Company uses &gt;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85D8F767-40CB-42B6-8166-D239123F58E4}"/>
              </a:ext>
            </a:extLst>
          </p:cNvPr>
          <p:cNvSpPr/>
          <p:nvPr/>
        </p:nvSpPr>
        <p:spPr>
          <a:xfrm rot="5400000">
            <a:off x="1004338" y="3144073"/>
            <a:ext cx="637085" cy="637082"/>
          </a:xfrm>
          <a:prstGeom prst="bentUpArrow">
            <a:avLst>
              <a:gd name="adj1" fmla="val 25000"/>
              <a:gd name="adj2" fmla="val 25000"/>
              <a:gd name="adj3" fmla="val 37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44641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201969C-77AE-0C41-A8F4-87BF2B6D70DB}"/>
              </a:ext>
            </a:extLst>
          </p:cNvPr>
          <p:cNvSpPr/>
          <p:nvPr/>
        </p:nvSpPr>
        <p:spPr>
          <a:xfrm>
            <a:off x="2384387" y="3557835"/>
            <a:ext cx="3912243" cy="8990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6EEE2-291D-41F2-83E9-29882EB3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1" y="27492"/>
            <a:ext cx="8553691" cy="643840"/>
          </a:xfrm>
        </p:spPr>
        <p:txBody>
          <a:bodyPr>
            <a:normAutofit fontScale="90000"/>
          </a:bodyPr>
          <a:lstStyle/>
          <a:p>
            <a:r>
              <a:rPr lang="en-US" dirty="0"/>
              <a:t>#3 TTO/Product Labs: Create Market prototypes from research</a:t>
            </a:r>
            <a:br>
              <a:rPr lang="en-US" dirty="0"/>
            </a:br>
            <a:r>
              <a:rPr lang="en-US" sz="1800" dirty="0"/>
              <a:t>Pre-Incubator Enabling EIRs &amp; Corporate Innovation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81519-A741-E649-B379-56FCDE28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01" y="3614438"/>
            <a:ext cx="785878" cy="78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FC57A-9502-EC4A-8FAA-9BCE720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21" y="3762262"/>
            <a:ext cx="980460" cy="490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A346A-449F-BC4B-975A-9B90B680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37" y="3671042"/>
            <a:ext cx="785878" cy="785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A9F76-CBA1-6147-91EA-F00ACA7C1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17" y="1722444"/>
            <a:ext cx="1268517" cy="82905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9CECB3-F7EE-B546-9D9E-E02E08A86C98}"/>
              </a:ext>
            </a:extLst>
          </p:cNvPr>
          <p:cNvSpPr/>
          <p:nvPr/>
        </p:nvSpPr>
        <p:spPr>
          <a:xfrm>
            <a:off x="6852213" y="833378"/>
            <a:ext cx="949124" cy="25811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305028-0823-DA4B-876E-9D8A61309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288" y="990741"/>
            <a:ext cx="564974" cy="392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BFD0FC-B38A-7543-B9D2-E863150AE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050" y="1670450"/>
            <a:ext cx="600834" cy="671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3F71AD-5CD6-F144-AADE-9DBB309C9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050" y="2537106"/>
            <a:ext cx="564974" cy="647474"/>
          </a:xfrm>
          <a:prstGeom prst="rect">
            <a:avLst/>
          </a:prstGeom>
        </p:spPr>
      </p:pic>
      <p:sp>
        <p:nvSpPr>
          <p:cNvPr id="18" name="Sun 17">
            <a:extLst>
              <a:ext uri="{FF2B5EF4-FFF2-40B4-BE49-F238E27FC236}">
                <a16:creationId xmlns:a16="http://schemas.microsoft.com/office/drawing/2014/main" id="{87F02F3D-F083-3D4E-AA85-C32CEBD10C6F}"/>
              </a:ext>
            </a:extLst>
          </p:cNvPr>
          <p:cNvSpPr/>
          <p:nvPr/>
        </p:nvSpPr>
        <p:spPr>
          <a:xfrm>
            <a:off x="3889267" y="1670450"/>
            <a:ext cx="914400" cy="914400"/>
          </a:xfrm>
          <a:prstGeom prst="sun">
            <a:avLst>
              <a:gd name="adj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7D2963-6168-314F-B938-9E332149A01E}"/>
              </a:ext>
            </a:extLst>
          </p:cNvPr>
          <p:cNvSpPr/>
          <p:nvPr/>
        </p:nvSpPr>
        <p:spPr>
          <a:xfrm>
            <a:off x="2421895" y="4604743"/>
            <a:ext cx="3640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Corporate Innovation Programs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9FD619-C808-0841-81A7-8F499DB9FC61}"/>
              </a:ext>
            </a:extLst>
          </p:cNvPr>
          <p:cNvSpPr/>
          <p:nvPr/>
        </p:nvSpPr>
        <p:spPr>
          <a:xfrm>
            <a:off x="521965" y="2568378"/>
            <a:ext cx="1857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Research Labs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EC78CC-7103-6646-9D37-F8674757321F}"/>
              </a:ext>
            </a:extLst>
          </p:cNvPr>
          <p:cNvSpPr/>
          <p:nvPr/>
        </p:nvSpPr>
        <p:spPr>
          <a:xfrm rot="16200000">
            <a:off x="7053050" y="1770435"/>
            <a:ext cx="1857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Entrepreneur In Residence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4F3C06-4216-6A48-AF38-EAF351A35474}"/>
              </a:ext>
            </a:extLst>
          </p:cNvPr>
          <p:cNvSpPr/>
          <p:nvPr/>
        </p:nvSpPr>
        <p:spPr>
          <a:xfrm>
            <a:off x="3406146" y="2006164"/>
            <a:ext cx="1857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</a:rPr>
              <a:t>Product Labs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87D2FA-B517-BB41-8A47-7BBC5D065461}"/>
              </a:ext>
            </a:extLst>
          </p:cNvPr>
          <p:cNvCxnSpPr>
            <a:stCxn id="12" idx="0"/>
            <a:endCxn id="18" idx="2"/>
          </p:cNvCxnSpPr>
          <p:nvPr/>
        </p:nvCxnSpPr>
        <p:spPr>
          <a:xfrm rot="5400000" flipH="1" flipV="1">
            <a:off x="3856996" y="3068364"/>
            <a:ext cx="972985" cy="59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FE9E077-2AEF-4248-B5B5-DD4212DD08CF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rot="10800000" flipV="1">
            <a:off x="2160235" y="2127649"/>
            <a:ext cx="1729033" cy="9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DE3A8EA-A220-D84B-BC90-38EB215DAEBC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4803667" y="2123956"/>
            <a:ext cx="2048546" cy="36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35FAAF4-3AED-3748-8D2D-3F7B00937013}"/>
              </a:ext>
            </a:extLst>
          </p:cNvPr>
          <p:cNvSpPr/>
          <p:nvPr/>
        </p:nvSpPr>
        <p:spPr>
          <a:xfrm>
            <a:off x="1905985" y="2351542"/>
            <a:ext cx="31881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Market use cases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CFBEF3-40C9-AF46-A28A-0939C0BCC84D}"/>
              </a:ext>
            </a:extLst>
          </p:cNvPr>
          <p:cNvSpPr/>
          <p:nvPr/>
        </p:nvSpPr>
        <p:spPr>
          <a:xfrm>
            <a:off x="4340508" y="3070344"/>
            <a:ext cx="24620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 err="1"/>
              <a:t>Deeptech</a:t>
            </a:r>
            <a:r>
              <a:rPr lang="en-IN" sz="1100" dirty="0"/>
              <a:t>  </a:t>
            </a:r>
            <a:r>
              <a:rPr lang="en-IN" sz="1100" dirty="0" err="1"/>
              <a:t>Startups</a:t>
            </a:r>
            <a:r>
              <a:rPr lang="en-IN" sz="1100" dirty="0"/>
              <a:t> </a:t>
            </a:r>
          </a:p>
          <a:p>
            <a:r>
              <a:rPr lang="en-IN" sz="1100" dirty="0"/>
              <a:t>Invest/Acquire/Access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9487EA-186C-1A49-BD3A-C2E5B6D787F4}"/>
              </a:ext>
            </a:extLst>
          </p:cNvPr>
          <p:cNvSpPr/>
          <p:nvPr/>
        </p:nvSpPr>
        <p:spPr>
          <a:xfrm>
            <a:off x="4660365" y="1832217"/>
            <a:ext cx="16362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Market POC &amp; License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F0444-0615-D04A-851D-9C10F2C69A20}"/>
              </a:ext>
            </a:extLst>
          </p:cNvPr>
          <p:cNvSpPr/>
          <p:nvPr/>
        </p:nvSpPr>
        <p:spPr>
          <a:xfrm>
            <a:off x="5106687" y="2192265"/>
            <a:ext cx="17083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1100" dirty="0"/>
              <a:t>Pre-Incubate/Accelerate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877ECE-DE11-B944-B704-9E391C84154A}"/>
              </a:ext>
            </a:extLst>
          </p:cNvPr>
          <p:cNvSpPr/>
          <p:nvPr/>
        </p:nvSpPr>
        <p:spPr>
          <a:xfrm>
            <a:off x="2144400" y="1780008"/>
            <a:ext cx="17083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Student/Faculty </a:t>
            </a:r>
            <a:r>
              <a:rPr lang="en-IN" sz="1100" dirty="0" err="1"/>
              <a:t>Startup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505239727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94F0-E494-43E9-9747-CEFA5627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Lab: Build Around IIIT-H Research O/P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029B-FE34-4F9D-8472-4B70D4C6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71" y="748978"/>
            <a:ext cx="5900150" cy="4093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market relevant products’ lab to-</a:t>
            </a:r>
          </a:p>
          <a:p>
            <a:r>
              <a:rPr lang="en-US" sz="2000" dirty="0"/>
              <a:t>Curate &amp; bring Relevant Market/Business Insights</a:t>
            </a:r>
          </a:p>
          <a:p>
            <a:pPr lvl="1"/>
            <a:r>
              <a:rPr lang="en-US" sz="1500" dirty="0"/>
              <a:t>Independent market and business analysis</a:t>
            </a:r>
          </a:p>
          <a:p>
            <a:r>
              <a:rPr lang="en-US" sz="2000" dirty="0"/>
              <a:t>Define products </a:t>
            </a:r>
          </a:p>
          <a:p>
            <a:pPr lvl="1"/>
            <a:r>
              <a:rPr lang="en-US" sz="1500" dirty="0"/>
              <a:t>Assess market potential, maturity &amp; Visualizes Tech Solutions</a:t>
            </a:r>
          </a:p>
          <a:p>
            <a:r>
              <a:rPr lang="en-US" sz="2000" dirty="0"/>
              <a:t>Build market prototypes</a:t>
            </a:r>
          </a:p>
          <a:p>
            <a:pPr lvl="1"/>
            <a:r>
              <a:rPr lang="en-US" sz="1500" dirty="0"/>
              <a:t>Enables Market/Licensing Readiness Of Institute Research</a:t>
            </a:r>
          </a:p>
          <a:p>
            <a:r>
              <a:rPr lang="en-US" sz="2000" dirty="0"/>
              <a:t>Connect to Market targets</a:t>
            </a:r>
          </a:p>
          <a:p>
            <a:pPr lvl="1"/>
            <a:r>
              <a:rPr lang="en-US" sz="1500" dirty="0"/>
              <a:t>Identify “Go To Market” Owner &amp; Collaborate with partnering Corporates/Investors</a:t>
            </a:r>
            <a:endParaRPr lang="en-US" sz="2000" dirty="0"/>
          </a:p>
          <a:p>
            <a:r>
              <a:rPr lang="en-US" sz="2000" dirty="0"/>
              <a:t>Downstream Engagement Models</a:t>
            </a:r>
          </a:p>
          <a:p>
            <a:pPr lvl="1"/>
            <a:r>
              <a:rPr lang="en-US" sz="1400" dirty="0"/>
              <a:t>EIR , Corporate Innovation , Social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B4271-148B-EF4F-B8C3-35A4AA07D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645" y="1025977"/>
            <a:ext cx="1305624" cy="331365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F18EBF66-B30C-1A43-9917-08531ED61C64}"/>
              </a:ext>
            </a:extLst>
          </p:cNvPr>
          <p:cNvSpPr/>
          <p:nvPr/>
        </p:nvSpPr>
        <p:spPr>
          <a:xfrm>
            <a:off x="7412755" y="2020149"/>
            <a:ext cx="569702" cy="84774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4">
            <a:extLst>
              <a:ext uri="{FF2B5EF4-FFF2-40B4-BE49-F238E27FC236}">
                <a16:creationId xmlns:a16="http://schemas.microsoft.com/office/drawing/2014/main" id="{1852CCF7-93DA-3A45-B7A4-C9302CE1EDA9}"/>
              </a:ext>
            </a:extLst>
          </p:cNvPr>
          <p:cNvSpPr/>
          <p:nvPr/>
        </p:nvSpPr>
        <p:spPr>
          <a:xfrm>
            <a:off x="7412753" y="2759958"/>
            <a:ext cx="569703" cy="1431177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allout: Double Bent Line with Accent Bar 8">
            <a:extLst>
              <a:ext uri="{FF2B5EF4-FFF2-40B4-BE49-F238E27FC236}">
                <a16:creationId xmlns:a16="http://schemas.microsoft.com/office/drawing/2014/main" id="{1ECE630C-4A86-B147-B276-E118DA264031}"/>
              </a:ext>
            </a:extLst>
          </p:cNvPr>
          <p:cNvSpPr/>
          <p:nvPr/>
        </p:nvSpPr>
        <p:spPr>
          <a:xfrm>
            <a:off x="6376782" y="3586470"/>
            <a:ext cx="899490" cy="317241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4411"/>
              <a:gd name="adj6" fmla="val -16615"/>
              <a:gd name="adj7" fmla="val -189550"/>
              <a:gd name="adj8" fmla="val 1127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Productizing research</a:t>
            </a:r>
          </a:p>
        </p:txBody>
      </p:sp>
      <p:sp>
        <p:nvSpPr>
          <p:cNvPr id="8" name="Callout: Double Bent Line with Accent Bar 9">
            <a:extLst>
              <a:ext uri="{FF2B5EF4-FFF2-40B4-BE49-F238E27FC236}">
                <a16:creationId xmlns:a16="http://schemas.microsoft.com/office/drawing/2014/main" id="{FF2B70D8-887B-7C42-8CF4-AC73773FA1EB}"/>
              </a:ext>
            </a:extLst>
          </p:cNvPr>
          <p:cNvSpPr/>
          <p:nvPr/>
        </p:nvSpPr>
        <p:spPr>
          <a:xfrm>
            <a:off x="6184708" y="2834338"/>
            <a:ext cx="927639" cy="317241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7414"/>
              <a:gd name="adj6" fmla="val -12819"/>
              <a:gd name="adj7" fmla="val -171351"/>
              <a:gd name="adj8" fmla="val 12885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 Labs</a:t>
            </a:r>
          </a:p>
        </p:txBody>
      </p:sp>
      <p:sp>
        <p:nvSpPr>
          <p:cNvPr id="9" name="Callout: Double Bent Line with Accent Bar 10">
            <a:extLst>
              <a:ext uri="{FF2B5EF4-FFF2-40B4-BE49-F238E27FC236}">
                <a16:creationId xmlns:a16="http://schemas.microsoft.com/office/drawing/2014/main" id="{779F8947-B7F2-7143-BD15-75D50164F9CF}"/>
              </a:ext>
            </a:extLst>
          </p:cNvPr>
          <p:cNvSpPr/>
          <p:nvPr/>
        </p:nvSpPr>
        <p:spPr>
          <a:xfrm>
            <a:off x="6513262" y="1791831"/>
            <a:ext cx="752669" cy="317241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78431"/>
              <a:gd name="adj6" fmla="val -19146"/>
              <a:gd name="adj7" fmla="val -104684"/>
              <a:gd name="adj8" fmla="val 11894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Industry</a:t>
            </a:r>
          </a:p>
        </p:txBody>
      </p:sp>
      <p:sp>
        <p:nvSpPr>
          <p:cNvPr id="10" name="Donut 4">
            <a:extLst>
              <a:ext uri="{FF2B5EF4-FFF2-40B4-BE49-F238E27FC236}">
                <a16:creationId xmlns:a16="http://schemas.microsoft.com/office/drawing/2014/main" id="{5DC93F03-571E-B64F-8363-6A4BFC74AF0D}"/>
              </a:ext>
            </a:extLst>
          </p:cNvPr>
          <p:cNvSpPr/>
          <p:nvPr/>
        </p:nvSpPr>
        <p:spPr>
          <a:xfrm>
            <a:off x="7412753" y="1323454"/>
            <a:ext cx="569703" cy="936753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BF53A-4F94-C74C-93F4-64683CAB00FB}"/>
              </a:ext>
            </a:extLst>
          </p:cNvPr>
          <p:cNvSpPr txBox="1"/>
          <p:nvPr/>
        </p:nvSpPr>
        <p:spPr>
          <a:xfrm>
            <a:off x="7412753" y="748978"/>
            <a:ext cx="1240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TECH READINESS</a:t>
            </a:r>
          </a:p>
        </p:txBody>
      </p:sp>
      <p:sp>
        <p:nvSpPr>
          <p:cNvPr id="12" name="Callout: Double Bent Line with Accent Bar 8">
            <a:extLst>
              <a:ext uri="{FF2B5EF4-FFF2-40B4-BE49-F238E27FC236}">
                <a16:creationId xmlns:a16="http://schemas.microsoft.com/office/drawing/2014/main" id="{B25FCCCB-A832-0042-BFD2-CAA644D49B95}"/>
              </a:ext>
            </a:extLst>
          </p:cNvPr>
          <p:cNvSpPr/>
          <p:nvPr/>
        </p:nvSpPr>
        <p:spPr>
          <a:xfrm>
            <a:off x="6459074" y="4720303"/>
            <a:ext cx="752669" cy="317241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78431"/>
              <a:gd name="adj6" fmla="val -19146"/>
              <a:gd name="adj7" fmla="val -210567"/>
              <a:gd name="adj8" fmla="val 11150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69080035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76429</TotalTime>
  <Words>1115</Words>
  <Application>Microsoft Macintosh PowerPoint</Application>
  <PresentationFormat>On-screen Show (16:9)</PresentationFormat>
  <Paragraphs>206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Aril</vt:lpstr>
      <vt:lpstr>Calibri</vt:lpstr>
      <vt:lpstr>Century Gothic</vt:lpstr>
      <vt:lpstr>Helvetica Neue</vt:lpstr>
      <vt:lpstr>Oswald</vt:lpstr>
      <vt:lpstr>Segoe UI</vt:lpstr>
      <vt:lpstr>Times New Roman</vt:lpstr>
      <vt:lpstr>1_Office Theme</vt:lpstr>
      <vt:lpstr>Research led Innovation Incubator.Industry.ProductLabs </vt:lpstr>
      <vt:lpstr>The Lab TO Land gap  -  why not enough products from research</vt:lpstr>
      <vt:lpstr>Our Approach: FLIP, Bring markets &gt;TO&gt; research</vt:lpstr>
      <vt:lpstr>New Models</vt:lpstr>
      <vt:lpstr>#0: CIE (Center for Innovation &amp; Entrepreneurship) at core</vt:lpstr>
      <vt:lpstr>#1 Beyond commissioned research, co-create: Faculty jointly working with Companies &amp; startup</vt:lpstr>
      <vt:lpstr>#2 Open-Innovation model, to solve corp tech challenges</vt:lpstr>
      <vt:lpstr>#3 TTO/Product Labs: Create Market prototypes from research Pre-Incubator Enabling EIRs &amp; Corporate Innovation</vt:lpstr>
      <vt:lpstr>Product Lab: Build Around IIIT-H Research O/P</vt:lpstr>
      <vt:lpstr>Tech Progression : Lab POC to Deployment</vt:lpstr>
      <vt:lpstr>Institute Enablers </vt:lpstr>
      <vt:lpstr>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Proven Approaches in place to Inject innovation Into deep-tech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</dc:creator>
  <cp:lastModifiedBy>Prakash Yalla</cp:lastModifiedBy>
  <cp:revision>952</cp:revision>
  <cp:lastPrinted>2017-02-24T09:04:07Z</cp:lastPrinted>
  <dcterms:created xsi:type="dcterms:W3CDTF">2013-09-27T14:35:19Z</dcterms:created>
  <dcterms:modified xsi:type="dcterms:W3CDTF">2022-08-22T06:44:48Z</dcterms:modified>
</cp:coreProperties>
</file>